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notesMasters/notesMaster1.xml" ContentType="application/vnd.openxmlformats-officedocument.presentationml.notes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notesSlides/notesSlide10.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14" r:id="rId1"/>
  </p:sldMasterIdLst>
  <p:notesMasterIdLst>
    <p:notesMasterId r:id="rId13"/>
  </p:notesMasterIdLst>
  <p:sldIdLst>
    <p:sldId id="257" r:id="rId2"/>
    <p:sldId id="291" r:id="rId3"/>
    <p:sldId id="274" r:id="rId4"/>
    <p:sldId id="284" r:id="rId5"/>
    <p:sldId id="276" r:id="rId6"/>
    <p:sldId id="285" r:id="rId7"/>
    <p:sldId id="280" r:id="rId8"/>
    <p:sldId id="281" r:id="rId9"/>
    <p:sldId id="287" r:id="rId10"/>
    <p:sldId id="279" r:id="rId11"/>
    <p:sldId id="290" r:id="rId12"/>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 uri="{2D200454-40CA-4A62-9FC3-DE9A4176ACB9}">
      <p15:notes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1"/>
    </p:ext>
  </p:extLst>
</p:presentationPr>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7032" autoAdjust="0"/>
    <p:restoredTop sz="74336" autoAdjust="0"/>
  </p:normalViewPr>
  <p:slideViewPr>
    <p:cSldViewPr snapToGrid="0">
      <p:cViewPr varScale="1">
        <p:scale>
          <a:sx n="63" d="100"/>
          <a:sy n="63" d="100"/>
        </p:scale>
        <p:origin x="1363" y="62"/>
      </p:cViewPr>
      <p:guideLst/>
    </p:cSldViewPr>
  </p:slideViewPr>
  <p:outlineViewPr>
    <p:cViewPr>
      <p:scale>
        <a:sx n="33" d="100"/>
        <a:sy n="33" d="100"/>
      </p:scale>
      <p:origin x="0" y="0"/>
    </p:cViewPr>
  </p:outlineViewPr>
  <p:notesTextViewPr>
    <p:cViewPr>
      <p:scale>
        <a:sx n="1" d="1"/>
        <a:sy n="1" d="1"/>
      </p:scale>
      <p:origin x="0" y="0"/>
    </p:cViewPr>
  </p:notesTextViewPr>
  <p:sorterViewPr>
    <p:cViewPr>
      <p:scale>
        <a:sx n="100" d="100"/>
        <a:sy n="100" d="100"/>
      </p:scale>
      <p:origin x="0" y="0"/>
    </p:cViewPr>
  </p:sorterViewPr>
  <p:notesViewPr>
    <p:cSldViewPr snapToGrid="0">
      <p:cViewPr varScale="1">
        <p:scale>
          <a:sx n="86" d="100"/>
          <a:sy n="86" d="100"/>
        </p:scale>
        <p:origin x="3864" y="102"/>
      </p:cViewPr>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notesMaster" Target="notesMasters/notesMaster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26B0E144-0AC4-486F-881A-4775A93A556A}" type="datetimeFigureOut">
              <a:rPr lang="en-US" smtClean="0"/>
              <a:t>1/3/2024</a:t>
            </a:fld>
            <a:endParaRPr lang="en-US"/>
          </a:p>
        </p:txBody>
      </p:sp>
      <p:sp>
        <p:nvSpPr>
          <p:cNvPr id="4" name="Slide Image Placeholder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182A9AF7-FE44-4D21-A41C-35823A66394F}" type="slidenum">
              <a:rPr lang="en-US" smtClean="0"/>
              <a:t>‹#›</a:t>
            </a:fld>
            <a:endParaRPr lang="en-US"/>
          </a:p>
        </p:txBody>
      </p:sp>
    </p:spTree>
    <p:extLst>
      <p:ext uri="{BB962C8B-B14F-4D97-AF65-F5344CB8AC3E}">
        <p14:creationId xmlns:p14="http://schemas.microsoft.com/office/powerpoint/2010/main" val="4057635437"/>
      </p:ext>
    </p:extLst>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10.xml.rels><?xml version="1.0" encoding="UTF-8" standalone="yes"?>
<Relationships xmlns="http://schemas.openxmlformats.org/package/2006/relationships"><Relationship Id="rId2" Type="http://schemas.openxmlformats.org/officeDocument/2006/relationships/slide" Target="../slides/slide10.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4.xml"/><Relationship Id="rId1" Type="http://schemas.openxmlformats.org/officeDocument/2006/relationships/notesMaster" Target="../notesMasters/notesMaster1.xml"/></Relationships>
</file>

<file path=ppt/notesSlides/_rels/notesSlide5.xml.rels><?xml version="1.0" encoding="UTF-8" standalone="yes"?>
<Relationships xmlns="http://schemas.openxmlformats.org/package/2006/relationships"><Relationship Id="rId2" Type="http://schemas.openxmlformats.org/officeDocument/2006/relationships/slide" Target="../slides/slide5.xml"/><Relationship Id="rId1" Type="http://schemas.openxmlformats.org/officeDocument/2006/relationships/notesMaster" Target="../notesMasters/notesMaster1.xml"/></Relationships>
</file>

<file path=ppt/notesSlides/_rels/notesSlide6.xml.rels><?xml version="1.0" encoding="UTF-8" standalone="yes"?>
<Relationships xmlns="http://schemas.openxmlformats.org/package/2006/relationships"><Relationship Id="rId2" Type="http://schemas.openxmlformats.org/officeDocument/2006/relationships/slide" Target="../slides/slide6.xml"/><Relationship Id="rId1" Type="http://schemas.openxmlformats.org/officeDocument/2006/relationships/notesMaster" Target="../notesMasters/notesMaster1.xml"/></Relationships>
</file>

<file path=ppt/notesSlides/_rels/notesSlide7.xml.rels><?xml version="1.0" encoding="UTF-8" standalone="yes"?>
<Relationships xmlns="http://schemas.openxmlformats.org/package/2006/relationships"><Relationship Id="rId2" Type="http://schemas.openxmlformats.org/officeDocument/2006/relationships/slide" Target="../slides/slide7.xml"/><Relationship Id="rId1" Type="http://schemas.openxmlformats.org/officeDocument/2006/relationships/notesMaster" Target="../notesMasters/notesMaster1.xml"/></Relationships>
</file>

<file path=ppt/notesSlides/_rels/notesSlide8.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_rels/notesSlide9.xml.rels><?xml version="1.0" encoding="UTF-8" standalone="yes"?>
<Relationships xmlns="http://schemas.openxmlformats.org/package/2006/relationships"><Relationship Id="rId2" Type="http://schemas.openxmlformats.org/officeDocument/2006/relationships/slide" Target="../slides/slide9.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182A9AF7-FE44-4D21-A41C-35823A66394F}" type="slidenum">
              <a:rPr lang="en-US" smtClean="0"/>
              <a:t>1</a:t>
            </a:fld>
            <a:endParaRPr lang="en-US"/>
          </a:p>
        </p:txBody>
      </p:sp>
    </p:spTree>
    <p:extLst>
      <p:ext uri="{BB962C8B-B14F-4D97-AF65-F5344CB8AC3E}">
        <p14:creationId xmlns:p14="http://schemas.microsoft.com/office/powerpoint/2010/main" val="1967212434"/>
      </p:ext>
    </p:extLst>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2A9AF7-FE44-4D21-A41C-35823A66394F}" type="slidenum">
              <a:rPr lang="en-US" smtClean="0"/>
              <a:t>10</a:t>
            </a:fld>
            <a:endParaRPr lang="en-US"/>
          </a:p>
        </p:txBody>
      </p:sp>
    </p:spTree>
    <p:extLst>
      <p:ext uri="{BB962C8B-B14F-4D97-AF65-F5344CB8AC3E}">
        <p14:creationId xmlns:p14="http://schemas.microsoft.com/office/powerpoint/2010/main" val="3481859410"/>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2A9AF7-FE44-4D21-A41C-35823A66394F}" type="slidenum">
              <a:rPr lang="en-US" smtClean="0"/>
              <a:t>2</a:t>
            </a:fld>
            <a:endParaRPr lang="en-US"/>
          </a:p>
        </p:txBody>
      </p:sp>
    </p:spTree>
    <p:extLst>
      <p:ext uri="{BB962C8B-B14F-4D97-AF65-F5344CB8AC3E}">
        <p14:creationId xmlns:p14="http://schemas.microsoft.com/office/powerpoint/2010/main" val="39423529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2A9AF7-FE44-4D21-A41C-35823A66394F}" type="slidenum">
              <a:rPr lang="en-US" smtClean="0"/>
              <a:t>3</a:t>
            </a:fld>
            <a:endParaRPr lang="en-US"/>
          </a:p>
        </p:txBody>
      </p:sp>
    </p:spTree>
    <p:extLst>
      <p:ext uri="{BB962C8B-B14F-4D97-AF65-F5344CB8AC3E}">
        <p14:creationId xmlns:p14="http://schemas.microsoft.com/office/powerpoint/2010/main" val="2410971979"/>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182A9AF7-FE44-4D21-A41C-35823A66394F}" type="slidenum">
              <a:rPr lang="en-US" smtClean="0"/>
              <a:t>4</a:t>
            </a:fld>
            <a:endParaRPr lang="en-US"/>
          </a:p>
        </p:txBody>
      </p:sp>
    </p:spTree>
    <p:extLst>
      <p:ext uri="{BB962C8B-B14F-4D97-AF65-F5344CB8AC3E}">
        <p14:creationId xmlns:p14="http://schemas.microsoft.com/office/powerpoint/2010/main" val="1694220685"/>
      </p:ext>
    </p:extLst>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182A9AF7-FE44-4D21-A41C-35823A66394F}" type="slidenum">
              <a:rPr lang="en-US" smtClean="0"/>
              <a:t>5</a:t>
            </a:fld>
            <a:endParaRPr lang="en-US"/>
          </a:p>
        </p:txBody>
      </p:sp>
    </p:spTree>
    <p:extLst>
      <p:ext uri="{BB962C8B-B14F-4D97-AF65-F5344CB8AC3E}">
        <p14:creationId xmlns:p14="http://schemas.microsoft.com/office/powerpoint/2010/main" val="3753321115"/>
      </p:ext>
    </p:extLst>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2A9AF7-FE44-4D21-A41C-35823A66394F}" type="slidenum">
              <a:rPr lang="en-US" smtClean="0"/>
              <a:t>6</a:t>
            </a:fld>
            <a:endParaRPr lang="en-US"/>
          </a:p>
        </p:txBody>
      </p:sp>
    </p:spTree>
    <p:extLst>
      <p:ext uri="{BB962C8B-B14F-4D97-AF65-F5344CB8AC3E}">
        <p14:creationId xmlns:p14="http://schemas.microsoft.com/office/powerpoint/2010/main" val="3727459978"/>
      </p:ext>
    </p:extLst>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171450" indent="-171450">
              <a:buFont typeface="Arial" panose="020B0604020202020204" pitchFamily="34" charset="0"/>
              <a:buChar char="•"/>
            </a:pPr>
            <a:endParaRPr lang="en-US" dirty="0"/>
          </a:p>
        </p:txBody>
      </p:sp>
      <p:sp>
        <p:nvSpPr>
          <p:cNvPr id="4" name="Slide Number Placeholder 3"/>
          <p:cNvSpPr>
            <a:spLocks noGrp="1"/>
          </p:cNvSpPr>
          <p:nvPr>
            <p:ph type="sldNum" sz="quarter" idx="5"/>
          </p:nvPr>
        </p:nvSpPr>
        <p:spPr/>
        <p:txBody>
          <a:bodyPr/>
          <a:lstStyle/>
          <a:p>
            <a:fld id="{182A9AF7-FE44-4D21-A41C-35823A66394F}" type="slidenum">
              <a:rPr lang="en-US" smtClean="0"/>
              <a:t>7</a:t>
            </a:fld>
            <a:endParaRPr lang="en-US"/>
          </a:p>
        </p:txBody>
      </p:sp>
    </p:spTree>
    <p:extLst>
      <p:ext uri="{BB962C8B-B14F-4D97-AF65-F5344CB8AC3E}">
        <p14:creationId xmlns:p14="http://schemas.microsoft.com/office/powerpoint/2010/main" val="1150274613"/>
      </p:ext>
    </p:extLst>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dirty="0"/>
          </a:p>
        </p:txBody>
      </p:sp>
      <p:sp>
        <p:nvSpPr>
          <p:cNvPr id="4" name="Slide Number Placeholder 3"/>
          <p:cNvSpPr>
            <a:spLocks noGrp="1"/>
          </p:cNvSpPr>
          <p:nvPr>
            <p:ph type="sldNum" sz="quarter" idx="5"/>
          </p:nvPr>
        </p:nvSpPr>
        <p:spPr/>
        <p:txBody>
          <a:bodyPr/>
          <a:lstStyle/>
          <a:p>
            <a:fld id="{182A9AF7-FE44-4D21-A41C-35823A66394F}" type="slidenum">
              <a:rPr lang="en-US" smtClean="0"/>
              <a:t>8</a:t>
            </a:fld>
            <a:endParaRPr lang="en-US"/>
          </a:p>
        </p:txBody>
      </p:sp>
    </p:spTree>
    <p:extLst>
      <p:ext uri="{BB962C8B-B14F-4D97-AF65-F5344CB8AC3E}">
        <p14:creationId xmlns:p14="http://schemas.microsoft.com/office/powerpoint/2010/main" val="1532983604"/>
      </p:ext>
    </p:extLst>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pPr marL="0" marR="0" lvl="0" indent="0" algn="l" defTabSz="914400" rtl="0" eaLnBrk="1" fontAlgn="auto" latinLnBrk="0" hangingPunct="1">
              <a:lnSpc>
                <a:spcPct val="100000"/>
              </a:lnSpc>
              <a:spcBef>
                <a:spcPts val="0"/>
              </a:spcBef>
              <a:spcAft>
                <a:spcPts val="0"/>
              </a:spcAft>
              <a:buClrTx/>
              <a:buSzTx/>
              <a:buFontTx/>
              <a:buNone/>
              <a:tabLst/>
              <a:defRPr/>
            </a:pPr>
            <a:endParaRPr lang="en-US" dirty="0"/>
          </a:p>
          <a:p>
            <a:endParaRPr lang="en-US" dirty="0"/>
          </a:p>
        </p:txBody>
      </p:sp>
      <p:sp>
        <p:nvSpPr>
          <p:cNvPr id="4" name="Slide Number Placeholder 3"/>
          <p:cNvSpPr>
            <a:spLocks noGrp="1"/>
          </p:cNvSpPr>
          <p:nvPr>
            <p:ph type="sldNum" sz="quarter" idx="5"/>
          </p:nvPr>
        </p:nvSpPr>
        <p:spPr/>
        <p:txBody>
          <a:bodyPr/>
          <a:lstStyle/>
          <a:p>
            <a:fld id="{182A9AF7-FE44-4D21-A41C-35823A66394F}" type="slidenum">
              <a:rPr lang="en-US" smtClean="0"/>
              <a:t>9</a:t>
            </a:fld>
            <a:endParaRPr lang="en-US"/>
          </a:p>
        </p:txBody>
      </p:sp>
    </p:spTree>
    <p:extLst>
      <p:ext uri="{BB962C8B-B14F-4D97-AF65-F5344CB8AC3E}">
        <p14:creationId xmlns:p14="http://schemas.microsoft.com/office/powerpoint/2010/main" val="3975916486"/>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bg>
      <p:bgPr>
        <a:solidFill>
          <a:schemeClr val="bg2">
            <a:lumMod val="75000"/>
          </a:schemeClr>
        </a:solidFill>
        <a:effectLst/>
      </p:bgPr>
    </p:bg>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758952"/>
            <a:ext cx="9418320" cy="4041648"/>
          </a:xfrm>
        </p:spPr>
        <p:txBody>
          <a:bodyPr anchor="b">
            <a:normAutofit/>
          </a:bodyPr>
          <a:lstStyle>
            <a:lvl1pPr algn="l">
              <a:lnSpc>
                <a:spcPct val="85000"/>
              </a:lnSpc>
              <a:defRPr sz="7200" baseline="0">
                <a:solidFill>
                  <a:schemeClr val="tx1"/>
                </a:solidFill>
              </a:defRPr>
            </a:lvl1pPr>
          </a:lstStyle>
          <a:p>
            <a:r>
              <a:rPr lang="en-US"/>
              <a:t>Click to edit Master title style</a:t>
            </a:r>
            <a:endParaRPr lang="en-US" dirty="0"/>
          </a:p>
        </p:txBody>
      </p:sp>
      <p:sp>
        <p:nvSpPr>
          <p:cNvPr id="3" name="Subtitle 2"/>
          <p:cNvSpPr>
            <a:spLocks noGrp="1"/>
          </p:cNvSpPr>
          <p:nvPr>
            <p:ph type="subTitle" idx="1"/>
          </p:nvPr>
        </p:nvSpPr>
        <p:spPr>
          <a:xfrm>
            <a:off x="1261872" y="4800600"/>
            <a:ext cx="9418320" cy="1691640"/>
          </a:xfrm>
        </p:spPr>
        <p:txBody>
          <a:bodyPr>
            <a:normAutofit/>
          </a:bodyPr>
          <a:lstStyle>
            <a:lvl1pPr marL="0" indent="0" algn="l">
              <a:buNone/>
              <a:defRPr sz="2200" baseline="0">
                <a:solidFill>
                  <a:schemeClr val="tx1">
                    <a:lumMod val="75000"/>
                  </a:schemeClr>
                </a:solidFill>
              </a:defRPr>
            </a:lvl1pPr>
            <a:lvl2pPr marL="457200" indent="0" algn="ctr">
              <a:buNone/>
              <a:defRPr sz="2200"/>
            </a:lvl2pPr>
            <a:lvl3pPr marL="914400" indent="0" algn="ctr">
              <a:buNone/>
              <a:defRPr sz="2200"/>
            </a:lvl3pPr>
            <a:lvl4pPr marL="1371600" indent="0" algn="ctr">
              <a:buNone/>
              <a:defRPr sz="2000"/>
            </a:lvl4pPr>
            <a:lvl5pPr marL="1828800" indent="0" algn="ctr">
              <a:buNone/>
              <a:defRPr sz="2000"/>
            </a:lvl5pPr>
            <a:lvl6pPr marL="2286000" indent="0" algn="ctr">
              <a:buNone/>
              <a:defRPr sz="2000"/>
            </a:lvl6pPr>
            <a:lvl7pPr marL="2743200" indent="0" algn="ctr">
              <a:buNone/>
              <a:defRPr sz="2000"/>
            </a:lvl7pPr>
            <a:lvl8pPr marL="3200400" indent="0" algn="ctr">
              <a:buNone/>
              <a:defRPr sz="2000"/>
            </a:lvl8pPr>
            <a:lvl9pPr marL="3657600" indent="0" algn="ctr">
              <a:buNone/>
              <a:defRPr sz="2000"/>
            </a:lvl9pPr>
          </a:lstStyle>
          <a:p>
            <a:r>
              <a:rPr lang="en-US"/>
              <a:t>Click to edit Master subtitle style</a:t>
            </a:r>
            <a:endParaRPr lang="en-US" dirty="0"/>
          </a:p>
        </p:txBody>
      </p:sp>
      <p:sp>
        <p:nvSpPr>
          <p:cNvPr id="4" name="Date Placeholder 3"/>
          <p:cNvSpPr>
            <a:spLocks noGrp="1"/>
          </p:cNvSpPr>
          <p:nvPr>
            <p:ph type="dt" sz="half" idx="10"/>
          </p:nvPr>
        </p:nvSpPr>
        <p:spPr/>
        <p:txBody>
          <a:bodyPr/>
          <a:lstStyle>
            <a:lvl1pPr>
              <a:defRPr>
                <a:solidFill>
                  <a:schemeClr val="tx1">
                    <a:lumMod val="50000"/>
                  </a:schemeClr>
                </a:solidFill>
              </a:defRPr>
            </a:lvl1pPr>
          </a:lstStyle>
          <a:p>
            <a:fld id="{9ADBA498-3539-4916-A770-74B254693DE2}" type="datetimeFigureOut">
              <a:rPr lang="en-US" smtClean="0"/>
              <a:t>1/3/2024</a:t>
            </a:fld>
            <a:endParaRPr lang="en-US"/>
          </a:p>
        </p:txBody>
      </p:sp>
      <p:sp>
        <p:nvSpPr>
          <p:cNvPr id="5" name="Footer Placeholder 4"/>
          <p:cNvSpPr>
            <a:spLocks noGrp="1"/>
          </p:cNvSpPr>
          <p:nvPr>
            <p:ph type="ftr" sz="quarter" idx="11"/>
          </p:nvPr>
        </p:nvSpPr>
        <p:spPr/>
        <p:txBody>
          <a:bodyPr/>
          <a:lstStyle>
            <a:lvl1pPr>
              <a:defRPr>
                <a:solidFill>
                  <a:schemeClr val="tx1">
                    <a:lumMod val="65000"/>
                  </a:schemeClr>
                </a:solidFill>
              </a:defRPr>
            </a:lvl1pPr>
          </a:lstStyle>
          <a:p>
            <a:endParaRPr lang="en-US"/>
          </a:p>
        </p:txBody>
      </p:sp>
      <p:sp>
        <p:nvSpPr>
          <p:cNvPr id="6" name="Slide Number Placeholder 5"/>
          <p:cNvSpPr>
            <a:spLocks noGrp="1"/>
          </p:cNvSpPr>
          <p:nvPr>
            <p:ph type="sldNum" sz="quarter" idx="12"/>
          </p:nvPr>
        </p:nvSpPr>
        <p:spPr/>
        <p:txBody>
          <a:bodyPr/>
          <a:lstStyle>
            <a:lvl1pPr>
              <a:defRPr>
                <a:solidFill>
                  <a:schemeClr val="tx1">
                    <a:lumMod val="65000"/>
                  </a:schemeClr>
                </a:solidFill>
              </a:defRPr>
            </a:lvl1pPr>
          </a:lstStyle>
          <a:p>
            <a:fld id="{06FF6A5D-411D-49FC-8E51-E9357CA73B58}"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485413085"/>
      </p:ext>
    </p:extLst>
  </p:cSld>
  <p:clrMapOvr>
    <a:overrideClrMapping bg1="dk1" tx1="lt1" bg2="dk2" tx2="lt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Vertical Text Placeholder 2"/>
          <p:cNvSpPr>
            <a:spLocks noGrp="1"/>
          </p:cNvSpPr>
          <p:nvPr>
            <p:ph type="body" orient="vert" idx="1"/>
          </p:nvPr>
        </p:nvSpPr>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DBA498-3539-4916-A770-74B254693DE2}"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F6A5D-411D-49FC-8E51-E9357CA73B58}" type="slidenum">
              <a:rPr lang="en-US" smtClean="0"/>
              <a:t>‹#›</a:t>
            </a:fld>
            <a:endParaRPr lang="en-US"/>
          </a:p>
        </p:txBody>
      </p:sp>
    </p:spTree>
    <p:extLst>
      <p:ext uri="{BB962C8B-B14F-4D97-AF65-F5344CB8AC3E}">
        <p14:creationId xmlns:p14="http://schemas.microsoft.com/office/powerpoint/2010/main" val="338827040"/>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8648700" y="381000"/>
            <a:ext cx="2476500" cy="5897562"/>
          </a:xfrm>
        </p:spPr>
        <p:txBody>
          <a:bodyPr vert="eaVert"/>
          <a:lstStyle/>
          <a:p>
            <a:r>
              <a:rPr lang="en-US"/>
              <a:t>Click to edit Master title style</a:t>
            </a:r>
            <a:endParaRPr lang="en-US" dirty="0"/>
          </a:p>
        </p:txBody>
      </p:sp>
      <p:sp>
        <p:nvSpPr>
          <p:cNvPr id="3" name="Vertical Text Placeholder 2"/>
          <p:cNvSpPr>
            <a:spLocks noGrp="1"/>
          </p:cNvSpPr>
          <p:nvPr>
            <p:ph type="body" orient="vert" idx="1"/>
          </p:nvPr>
        </p:nvSpPr>
        <p:spPr>
          <a:xfrm>
            <a:off x="762000" y="381000"/>
            <a:ext cx="7734300" cy="5897562"/>
          </a:xfrm>
        </p:spPr>
        <p:txBody>
          <a:bodyPr vert="eaVert"/>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DBA498-3539-4916-A770-74B254693DE2}"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F6A5D-411D-49FC-8E51-E9357CA73B58}" type="slidenum">
              <a:rPr lang="en-US" smtClean="0"/>
              <a:t>‹#›</a:t>
            </a:fld>
            <a:endParaRPr lang="en-US"/>
          </a:p>
        </p:txBody>
      </p:sp>
    </p:spTree>
    <p:extLst>
      <p:ext uri="{BB962C8B-B14F-4D97-AF65-F5344CB8AC3E}">
        <p14:creationId xmlns:p14="http://schemas.microsoft.com/office/powerpoint/2010/main" val="3115619939"/>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idx="1"/>
          </p:nvPr>
        </p:nvSpPr>
        <p:spPr/>
        <p:txBody>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10"/>
          </p:nvPr>
        </p:nvSpPr>
        <p:spPr/>
        <p:txBody>
          <a:bodyPr/>
          <a:lstStyle/>
          <a:p>
            <a:fld id="{9ADBA498-3539-4916-A770-74B254693DE2}"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F6A5D-411D-49FC-8E51-E9357CA73B58}" type="slidenum">
              <a:rPr lang="en-US" smtClean="0"/>
              <a:t>‹#›</a:t>
            </a:fld>
            <a:endParaRPr lang="en-US"/>
          </a:p>
        </p:txBody>
      </p:sp>
    </p:spTree>
    <p:extLst>
      <p:ext uri="{BB962C8B-B14F-4D97-AF65-F5344CB8AC3E}">
        <p14:creationId xmlns:p14="http://schemas.microsoft.com/office/powerpoint/2010/main" val="3911299127"/>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1261872" y="758952"/>
            <a:ext cx="9418320" cy="4041648"/>
          </a:xfrm>
        </p:spPr>
        <p:txBody>
          <a:bodyPr anchor="b">
            <a:normAutofit/>
          </a:bodyPr>
          <a:lstStyle>
            <a:lvl1pPr>
              <a:lnSpc>
                <a:spcPct val="85000"/>
              </a:lnSpc>
              <a:defRPr sz="7200" b="0"/>
            </a:lvl1pPr>
          </a:lstStyle>
          <a:p>
            <a:r>
              <a:rPr lang="en-US"/>
              <a:t>Click to edit Master title style</a:t>
            </a:r>
            <a:endParaRPr lang="en-US" dirty="0"/>
          </a:p>
        </p:txBody>
      </p:sp>
      <p:sp>
        <p:nvSpPr>
          <p:cNvPr id="3" name="Text Placeholder 2"/>
          <p:cNvSpPr>
            <a:spLocks noGrp="1"/>
          </p:cNvSpPr>
          <p:nvPr>
            <p:ph type="body" idx="1"/>
          </p:nvPr>
        </p:nvSpPr>
        <p:spPr>
          <a:xfrm>
            <a:off x="1261872" y="4800600"/>
            <a:ext cx="9418320" cy="1691640"/>
          </a:xfrm>
        </p:spPr>
        <p:txBody>
          <a:bodyPr anchor="t">
            <a:normAutofit/>
          </a:bodyPr>
          <a:lstStyle>
            <a:lvl1pPr marL="0" indent="0">
              <a:buNone/>
              <a:defRPr sz="2200">
                <a:solidFill>
                  <a:schemeClr val="tx1">
                    <a:lumMod val="65000"/>
                    <a:lumOff val="3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a:t>Click to edit Master text styles</a:t>
            </a:r>
          </a:p>
        </p:txBody>
      </p:sp>
      <p:sp>
        <p:nvSpPr>
          <p:cNvPr id="4" name="Date Placeholder 3"/>
          <p:cNvSpPr>
            <a:spLocks noGrp="1"/>
          </p:cNvSpPr>
          <p:nvPr>
            <p:ph type="dt" sz="half" idx="10"/>
          </p:nvPr>
        </p:nvSpPr>
        <p:spPr/>
        <p:txBody>
          <a:bodyPr/>
          <a:lstStyle/>
          <a:p>
            <a:fld id="{9ADBA498-3539-4916-A770-74B254693DE2}" type="datetimeFigureOut">
              <a:rPr lang="en-US" smtClean="0"/>
              <a:t>1/3/2024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06FF6A5D-411D-49FC-8E51-E9357CA73B58}" type="slidenum">
              <a:rPr lang="en-US" smtClean="0"/>
              <a:t>‹#›</a:t>
            </a:fld>
            <a:endParaRPr lang="en-US"/>
          </a:p>
        </p:txBody>
      </p:sp>
      <p:sp>
        <p:nvSpPr>
          <p:cNvPr id="7" name="Rectangle 6"/>
          <p:cNvSpPr/>
          <p:nvPr/>
        </p:nvSpPr>
        <p:spPr>
          <a:xfrm>
            <a:off x="0" y="0"/>
            <a:ext cx="457200" cy="685800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Tree>
    <p:extLst>
      <p:ext uri="{BB962C8B-B14F-4D97-AF65-F5344CB8AC3E}">
        <p14:creationId xmlns:p14="http://schemas.microsoft.com/office/powerpoint/2010/main" val="2988330801"/>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a:t>Click to edit Master title style</a:t>
            </a:r>
            <a:endParaRPr lang="en-US" dirty="0"/>
          </a:p>
        </p:txBody>
      </p:sp>
      <p:sp>
        <p:nvSpPr>
          <p:cNvPr id="3" name="Content Placeholder 2"/>
          <p:cNvSpPr>
            <a:spLocks noGrp="1"/>
          </p:cNvSpPr>
          <p:nvPr>
            <p:ph sz="half" idx="1"/>
          </p:nvPr>
        </p:nvSpPr>
        <p:spPr>
          <a:xfrm>
            <a:off x="1261872"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Content Placeholder 3"/>
          <p:cNvSpPr>
            <a:spLocks noGrp="1"/>
          </p:cNvSpPr>
          <p:nvPr>
            <p:ph sz="half" idx="2"/>
          </p:nvPr>
        </p:nvSpPr>
        <p:spPr>
          <a:xfrm>
            <a:off x="6126480" y="1828800"/>
            <a:ext cx="4480560" cy="4351337"/>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Date Placeholder 4"/>
          <p:cNvSpPr>
            <a:spLocks noGrp="1"/>
          </p:cNvSpPr>
          <p:nvPr>
            <p:ph type="dt" sz="half" idx="10"/>
          </p:nvPr>
        </p:nvSpPr>
        <p:spPr/>
        <p:txBody>
          <a:bodyPr/>
          <a:lstStyle/>
          <a:p>
            <a:fld id="{9ADBA498-3539-4916-A770-74B254693DE2}" type="datetimeFigureOut">
              <a:rPr lang="en-US" smtClean="0"/>
              <a:t>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F6A5D-411D-49FC-8E51-E9357CA73B58}" type="slidenum">
              <a:rPr lang="en-US" smtClean="0"/>
              <a:t>‹#›</a:t>
            </a:fld>
            <a:endParaRPr lang="en-US"/>
          </a:p>
        </p:txBody>
      </p:sp>
    </p:spTree>
    <p:extLst>
      <p:ext uri="{BB962C8B-B14F-4D97-AF65-F5344CB8AC3E}">
        <p14:creationId xmlns:p14="http://schemas.microsoft.com/office/powerpoint/2010/main" val="2389512684"/>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10" name="Title 9"/>
          <p:cNvSpPr>
            <a:spLocks noGrp="1"/>
          </p:cNvSpPr>
          <p:nvPr>
            <p:ph type="title"/>
          </p:nvPr>
        </p:nvSpPr>
        <p:spPr/>
        <p:txBody>
          <a:bodyPr/>
          <a:lstStyle/>
          <a:p>
            <a:r>
              <a:rPr lang="en-US"/>
              <a:t>Click to edit Master title style</a:t>
            </a:r>
            <a:endParaRPr lang="en-US" dirty="0"/>
          </a:p>
        </p:txBody>
      </p:sp>
      <p:sp>
        <p:nvSpPr>
          <p:cNvPr id="3" name="Text Placeholder 2"/>
          <p:cNvSpPr>
            <a:spLocks noGrp="1"/>
          </p:cNvSpPr>
          <p:nvPr>
            <p:ph type="body" idx="1"/>
          </p:nvPr>
        </p:nvSpPr>
        <p:spPr>
          <a:xfrm>
            <a:off x="1261872" y="1713655"/>
            <a:ext cx="4480560" cy="731520"/>
          </a:xfrm>
        </p:spPr>
        <p:txBody>
          <a:bodyPr anchor="b">
            <a:normAutofit/>
          </a:bodyPr>
          <a:lstStyle>
            <a:lvl1pPr marL="0" indent="0">
              <a:spcBef>
                <a:spcPts val="0"/>
              </a:spcBef>
              <a:buNone/>
              <a:defRPr sz="2000" b="0">
                <a:solidFill>
                  <a:schemeClr val="tx2"/>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Click to edit Master text styles</a:t>
            </a:r>
          </a:p>
        </p:txBody>
      </p:sp>
      <p:sp>
        <p:nvSpPr>
          <p:cNvPr id="4" name="Content Placeholder 3"/>
          <p:cNvSpPr>
            <a:spLocks noGrp="1"/>
          </p:cNvSpPr>
          <p:nvPr>
            <p:ph sz="half" idx="2"/>
          </p:nvPr>
        </p:nvSpPr>
        <p:spPr>
          <a:xfrm>
            <a:off x="1261872"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5" name="Text Placeholder 4"/>
          <p:cNvSpPr>
            <a:spLocks noGrp="1"/>
          </p:cNvSpPr>
          <p:nvPr>
            <p:ph type="body" sz="quarter" idx="3"/>
          </p:nvPr>
        </p:nvSpPr>
        <p:spPr>
          <a:xfrm>
            <a:off x="6126480" y="1713655"/>
            <a:ext cx="4480560" cy="731520"/>
          </a:xfrm>
        </p:spPr>
        <p:txBody>
          <a:bodyPr anchor="b">
            <a:normAutofit/>
          </a:bodyPr>
          <a:lstStyle>
            <a:lvl1pPr marL="0" indent="0">
              <a:lnSpc>
                <a:spcPct val="95000"/>
              </a:lnSpc>
              <a:spcBef>
                <a:spcPts val="0"/>
              </a:spcBef>
              <a:buNone/>
              <a:defRPr lang="en-US" sz="2000" b="0" kern="1200" dirty="0">
                <a:solidFill>
                  <a:schemeClr val="tx2"/>
                </a:solidFill>
                <a:latin typeface="+mn-lt"/>
                <a:ea typeface="+mn-ea"/>
                <a:cs typeface="+mn-cs"/>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marL="0" lvl="0" indent="0" algn="l" defTabSz="914400" rtl="0" eaLnBrk="1" latinLnBrk="0" hangingPunct="1">
              <a:lnSpc>
                <a:spcPct val="90000"/>
              </a:lnSpc>
              <a:spcBef>
                <a:spcPts val="2000"/>
              </a:spcBef>
              <a:buFontTx/>
              <a:buNone/>
            </a:pPr>
            <a:r>
              <a:rPr lang="en-US"/>
              <a:t>Click to edit Master text styles</a:t>
            </a:r>
          </a:p>
        </p:txBody>
      </p:sp>
      <p:sp>
        <p:nvSpPr>
          <p:cNvPr id="6" name="Content Placeholder 5"/>
          <p:cNvSpPr>
            <a:spLocks noGrp="1"/>
          </p:cNvSpPr>
          <p:nvPr>
            <p:ph sz="quarter" idx="4"/>
          </p:nvPr>
        </p:nvSpPr>
        <p:spPr>
          <a:xfrm>
            <a:off x="6126480" y="2507550"/>
            <a:ext cx="4480560" cy="3664650"/>
          </a:xfrm>
        </p:spPr>
        <p:txBody>
          <a:bodyPr/>
          <a:lstStyle>
            <a:lvl1pPr>
              <a:defRPr sz="1800"/>
            </a:lvl1pPr>
            <a:lvl2pPr>
              <a:defRPr sz="1600"/>
            </a:lvl2pPr>
            <a:lvl3pPr>
              <a:defRPr sz="14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7" name="Date Placeholder 6"/>
          <p:cNvSpPr>
            <a:spLocks noGrp="1"/>
          </p:cNvSpPr>
          <p:nvPr>
            <p:ph type="dt" sz="half" idx="10"/>
          </p:nvPr>
        </p:nvSpPr>
        <p:spPr/>
        <p:txBody>
          <a:bodyPr/>
          <a:lstStyle/>
          <a:p>
            <a:fld id="{9ADBA498-3539-4916-A770-74B254693DE2}" type="datetimeFigureOut">
              <a:rPr lang="en-US" smtClean="0"/>
              <a:t>1/3/2024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06FF6A5D-411D-49FC-8E51-E9357CA73B58}" type="slidenum">
              <a:rPr lang="en-US" smtClean="0"/>
              <a:t>‹#›</a:t>
            </a:fld>
            <a:endParaRPr lang="en-US"/>
          </a:p>
        </p:txBody>
      </p:sp>
    </p:spTree>
    <p:extLst>
      <p:ext uri="{BB962C8B-B14F-4D97-AF65-F5344CB8AC3E}">
        <p14:creationId xmlns:p14="http://schemas.microsoft.com/office/powerpoint/2010/main" val="3254855939"/>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6" name="Title 5"/>
          <p:cNvSpPr>
            <a:spLocks noGrp="1"/>
          </p:cNvSpPr>
          <p:nvPr>
            <p:ph type="title"/>
          </p:nvPr>
        </p:nvSpPr>
        <p:spPr/>
        <p:txBody>
          <a:bodyPr/>
          <a:lstStyle/>
          <a:p>
            <a:r>
              <a:rPr lang="en-US"/>
              <a:t>Click to edit Master title style</a:t>
            </a:r>
            <a:endParaRPr lang="en-US" dirty="0"/>
          </a:p>
        </p:txBody>
      </p:sp>
      <p:sp>
        <p:nvSpPr>
          <p:cNvPr id="3" name="Date Placeholder 2"/>
          <p:cNvSpPr>
            <a:spLocks noGrp="1"/>
          </p:cNvSpPr>
          <p:nvPr>
            <p:ph type="dt" sz="half" idx="10"/>
          </p:nvPr>
        </p:nvSpPr>
        <p:spPr/>
        <p:txBody>
          <a:bodyPr/>
          <a:lstStyle/>
          <a:p>
            <a:fld id="{9ADBA498-3539-4916-A770-74B254693DE2}" type="datetimeFigureOut">
              <a:rPr lang="en-US" smtClean="0"/>
              <a:t>1/3/2024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06FF6A5D-411D-49FC-8E51-E9357CA73B58}" type="slidenum">
              <a:rPr lang="en-US" smtClean="0"/>
              <a:t>‹#›</a:t>
            </a:fld>
            <a:endParaRPr lang="en-US"/>
          </a:p>
        </p:txBody>
      </p:sp>
    </p:spTree>
    <p:extLst>
      <p:ext uri="{BB962C8B-B14F-4D97-AF65-F5344CB8AC3E}">
        <p14:creationId xmlns:p14="http://schemas.microsoft.com/office/powerpoint/2010/main" val="1665278569"/>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9ADBA498-3539-4916-A770-74B254693DE2}" type="datetimeFigureOut">
              <a:rPr lang="en-US" smtClean="0"/>
              <a:t>1/3/2024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06FF6A5D-411D-49FC-8E51-E9357CA73B58}" type="slidenum">
              <a:rPr lang="en-US" smtClean="0"/>
              <a:t>‹#›</a:t>
            </a:fld>
            <a:endParaRPr lang="en-US"/>
          </a:p>
        </p:txBody>
      </p:sp>
    </p:spTree>
    <p:extLst>
      <p:ext uri="{BB962C8B-B14F-4D97-AF65-F5344CB8AC3E}">
        <p14:creationId xmlns:p14="http://schemas.microsoft.com/office/powerpoint/2010/main" val="675724399"/>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841248" y="457200"/>
            <a:ext cx="3200400" cy="1600197"/>
          </a:xfrm>
        </p:spPr>
        <p:txBody>
          <a:bodyPr anchor="b">
            <a:normAutofit/>
          </a:bodyPr>
          <a:lstStyle>
            <a:lvl1pPr>
              <a:defRPr sz="3200" b="0" baseline="0"/>
            </a:lvl1pPr>
          </a:lstStyle>
          <a:p>
            <a:r>
              <a:rPr lang="en-US"/>
              <a:t>Click to edit Master title style</a:t>
            </a:r>
            <a:endParaRPr lang="en-US" dirty="0"/>
          </a:p>
        </p:txBody>
      </p:sp>
      <p:sp>
        <p:nvSpPr>
          <p:cNvPr id="3" name="Content Placeholder 2"/>
          <p:cNvSpPr>
            <a:spLocks noGrp="1"/>
          </p:cNvSpPr>
          <p:nvPr>
            <p:ph idx="1"/>
          </p:nvPr>
        </p:nvSpPr>
        <p:spPr>
          <a:xfrm>
            <a:off x="4504267" y="685800"/>
            <a:ext cx="6079066" cy="5486400"/>
          </a:xfrm>
        </p:spPr>
        <p:txBody>
          <a:bodyPr/>
          <a:lstStyle>
            <a:lvl1pPr>
              <a:defRPr sz="2000"/>
            </a:lvl1pPr>
            <a:lvl2pPr>
              <a:defRPr sz="1800"/>
            </a:lvl2pPr>
            <a:lvl3pPr>
              <a:defRPr sz="1600"/>
            </a:lvl3pPr>
            <a:lvl4pPr>
              <a:defRPr sz="1400"/>
            </a:lvl4pPr>
            <a:lvl5pPr>
              <a:defRPr sz="1400"/>
            </a:lvl5pPr>
            <a:lvl6pPr>
              <a:defRPr sz="1400"/>
            </a:lvl6pPr>
            <a:lvl7pPr>
              <a:defRPr sz="1400"/>
            </a:lvl7pPr>
            <a:lvl8pPr>
              <a:defRPr sz="1400"/>
            </a:lvl8pPr>
            <a:lvl9pPr>
              <a:defRPr sz="1400"/>
            </a:lvl9p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Text Placeholder 3"/>
          <p:cNvSpPr>
            <a:spLocks noGrp="1"/>
          </p:cNvSpPr>
          <p:nvPr>
            <p:ph type="body" sz="half" idx="2"/>
          </p:nvPr>
        </p:nvSpPr>
        <p:spPr>
          <a:xfrm>
            <a:off x="841248" y="2099734"/>
            <a:ext cx="3200400" cy="3810001"/>
          </a:xfrm>
        </p:spPr>
        <p:txBody>
          <a:bodyPr>
            <a:normAutofit/>
          </a:bodyPr>
          <a:lstStyle>
            <a:lvl1pPr marL="0" indent="0">
              <a:lnSpc>
                <a:spcPct val="114000"/>
              </a:lnSpc>
              <a:spcBef>
                <a:spcPts val="800"/>
              </a:spcBef>
              <a:buNone/>
              <a:defRPr sz="13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DBA498-3539-4916-A770-74B254693DE2}" type="datetimeFigureOut">
              <a:rPr lang="en-US" smtClean="0"/>
              <a:t>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F6A5D-411D-49FC-8E51-E9357CA73B58}" type="slidenum">
              <a:rPr lang="en-US" smtClean="0"/>
              <a:t>‹#›</a:t>
            </a:fld>
            <a:endParaRPr lang="en-US"/>
          </a:p>
        </p:txBody>
      </p:sp>
    </p:spTree>
    <p:extLst>
      <p:ext uri="{BB962C8B-B14F-4D97-AF65-F5344CB8AC3E}">
        <p14:creationId xmlns:p14="http://schemas.microsoft.com/office/powerpoint/2010/main" val="1053533855"/>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8" name="Rectangle 7"/>
          <p:cNvSpPr/>
          <p:nvPr/>
        </p:nvSpPr>
        <p:spPr>
          <a:xfrm>
            <a:off x="0" y="5105400"/>
            <a:ext cx="11292840" cy="1752600"/>
          </a:xfrm>
          <a:prstGeom prst="rect">
            <a:avLst/>
          </a:prstGeom>
          <a:solidFill>
            <a:srgbClr val="000000"/>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1"/>
          <p:cNvSpPr>
            <a:spLocks noGrp="1"/>
          </p:cNvSpPr>
          <p:nvPr>
            <p:ph type="title"/>
          </p:nvPr>
        </p:nvSpPr>
        <p:spPr>
          <a:xfrm>
            <a:off x="914400" y="5257800"/>
            <a:ext cx="9982200" cy="914400"/>
          </a:xfrm>
        </p:spPr>
        <p:txBody>
          <a:bodyPr anchor="b">
            <a:normAutofit/>
          </a:bodyPr>
          <a:lstStyle>
            <a:lvl1pPr>
              <a:defRPr sz="2800" b="0">
                <a:solidFill>
                  <a:schemeClr val="bg1"/>
                </a:solidFill>
              </a:defRPr>
            </a:lvl1pPr>
          </a:lstStyle>
          <a:p>
            <a:r>
              <a:rPr lang="en-US"/>
              <a:t>Click to edit Master title style</a:t>
            </a:r>
            <a:endParaRPr lang="en-US" dirty="0"/>
          </a:p>
        </p:txBody>
      </p:sp>
      <p:sp>
        <p:nvSpPr>
          <p:cNvPr id="3" name="Picture Placeholder 2"/>
          <p:cNvSpPr>
            <a:spLocks noGrp="1" noChangeAspect="1"/>
          </p:cNvSpPr>
          <p:nvPr>
            <p:ph type="pic" idx="1"/>
          </p:nvPr>
        </p:nvSpPr>
        <p:spPr>
          <a:xfrm>
            <a:off x="0" y="0"/>
            <a:ext cx="11292840" cy="5128923"/>
          </a:xfrm>
          <a:solidFill>
            <a:schemeClr val="accent1"/>
          </a:solidFill>
        </p:spPr>
        <p:txBody>
          <a:bodyPr anchor="t"/>
          <a:lstStyle>
            <a:lvl1pPr marL="0" indent="0">
              <a:buNone/>
              <a:defRPr sz="3200">
                <a:solidFill>
                  <a:schemeClr val="bg1"/>
                </a:solidFill>
              </a:defRPr>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endParaRPr lang="en-US" dirty="0"/>
          </a:p>
        </p:txBody>
      </p:sp>
      <p:sp>
        <p:nvSpPr>
          <p:cNvPr id="4" name="Text Placeholder 3"/>
          <p:cNvSpPr>
            <a:spLocks noGrp="1"/>
          </p:cNvSpPr>
          <p:nvPr>
            <p:ph type="body" sz="half" idx="2"/>
          </p:nvPr>
        </p:nvSpPr>
        <p:spPr>
          <a:xfrm>
            <a:off x="914400" y="6108589"/>
            <a:ext cx="9982200" cy="597011"/>
          </a:xfrm>
        </p:spPr>
        <p:txBody>
          <a:bodyPr>
            <a:normAutofit/>
          </a:bodyPr>
          <a:lstStyle>
            <a:lvl1pPr marL="0" indent="0">
              <a:lnSpc>
                <a:spcPct val="100000"/>
              </a:lnSpc>
              <a:spcBef>
                <a:spcPts val="800"/>
              </a:spcBef>
              <a:buNone/>
              <a:defRPr sz="1300">
                <a:solidFill>
                  <a:schemeClr val="bg1">
                    <a:lumMod val="85000"/>
                  </a:schemeClr>
                </a:solidFill>
              </a:defRPr>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a:t>Click to edit Master text styles</a:t>
            </a:r>
          </a:p>
        </p:txBody>
      </p:sp>
      <p:sp>
        <p:nvSpPr>
          <p:cNvPr id="5" name="Date Placeholder 4"/>
          <p:cNvSpPr>
            <a:spLocks noGrp="1"/>
          </p:cNvSpPr>
          <p:nvPr>
            <p:ph type="dt" sz="half" idx="10"/>
          </p:nvPr>
        </p:nvSpPr>
        <p:spPr/>
        <p:txBody>
          <a:bodyPr/>
          <a:lstStyle/>
          <a:p>
            <a:fld id="{9ADBA498-3539-4916-A770-74B254693DE2}" type="datetimeFigureOut">
              <a:rPr lang="en-US" smtClean="0"/>
              <a:t>1/3/2024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06FF6A5D-411D-49FC-8E51-E9357CA73B58}" type="slidenum">
              <a:rPr lang="en-US" smtClean="0"/>
              <a:t>‹#›</a:t>
            </a:fld>
            <a:endParaRPr lang="en-US"/>
          </a:p>
        </p:txBody>
      </p:sp>
    </p:spTree>
    <p:extLst>
      <p:ext uri="{BB962C8B-B14F-4D97-AF65-F5344CB8AC3E}">
        <p14:creationId xmlns:p14="http://schemas.microsoft.com/office/powerpoint/2010/main" val="1437107852"/>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7" name="Rectangle 6"/>
          <p:cNvSpPr/>
          <p:nvPr/>
        </p:nvSpPr>
        <p:spPr>
          <a:xfrm>
            <a:off x="11292840" y="0"/>
            <a:ext cx="914400" cy="6858000"/>
          </a:xfrm>
          <a:prstGeom prst="rect">
            <a:avLst/>
          </a:prstGeom>
          <a:solidFill>
            <a:schemeClr val="tx2">
              <a:lumMod val="75000"/>
            </a:schemeClr>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 name="Title Placeholder 1"/>
          <p:cNvSpPr>
            <a:spLocks noGrp="1"/>
          </p:cNvSpPr>
          <p:nvPr>
            <p:ph type="title"/>
          </p:nvPr>
        </p:nvSpPr>
        <p:spPr>
          <a:xfrm>
            <a:off x="1261872" y="365760"/>
            <a:ext cx="9692640" cy="1325562"/>
          </a:xfrm>
          <a:prstGeom prst="rect">
            <a:avLst/>
          </a:prstGeom>
        </p:spPr>
        <p:txBody>
          <a:bodyPr vert="horz" lIns="91440" tIns="45720" rIns="91440" bIns="45720" rtlCol="0" anchor="b">
            <a:normAutofit/>
          </a:bodyPr>
          <a:lstStyle/>
          <a:p>
            <a:r>
              <a:rPr lang="en-US"/>
              <a:t>Click to edit Master title style</a:t>
            </a:r>
            <a:endParaRPr lang="en-US" dirty="0"/>
          </a:p>
        </p:txBody>
      </p:sp>
      <p:sp>
        <p:nvSpPr>
          <p:cNvPr id="3" name="Text Placeholder 2"/>
          <p:cNvSpPr>
            <a:spLocks noGrp="1"/>
          </p:cNvSpPr>
          <p:nvPr>
            <p:ph type="body" idx="1"/>
          </p:nvPr>
        </p:nvSpPr>
        <p:spPr>
          <a:xfrm>
            <a:off x="1261872" y="1828800"/>
            <a:ext cx="8595360" cy="4351337"/>
          </a:xfrm>
          <a:prstGeom prst="rect">
            <a:avLst/>
          </a:prstGeom>
        </p:spPr>
        <p:txBody>
          <a:bodyPr vert="horz" lIns="91440" tIns="45720" rIns="91440" bIns="45720" rtlCol="0">
            <a:normAutofit/>
          </a:bodyPr>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endParaRPr lang="en-US" dirty="0"/>
          </a:p>
        </p:txBody>
      </p:sp>
      <p:sp>
        <p:nvSpPr>
          <p:cNvPr id="4" name="Date Placeholder 3"/>
          <p:cNvSpPr>
            <a:spLocks noGrp="1"/>
          </p:cNvSpPr>
          <p:nvPr>
            <p:ph type="dt" sz="half" idx="2"/>
          </p:nvPr>
        </p:nvSpPr>
        <p:spPr>
          <a:xfrm rot="16200000">
            <a:off x="10797542" y="998537"/>
            <a:ext cx="1904999" cy="365125"/>
          </a:xfrm>
          <a:prstGeom prst="rect">
            <a:avLst/>
          </a:prstGeom>
        </p:spPr>
        <p:txBody>
          <a:bodyPr vert="horz" lIns="91440" tIns="45720" rIns="91440" bIns="45720" rtlCol="0" anchor="ctr"/>
          <a:lstStyle>
            <a:lvl1pPr algn="r">
              <a:defRPr sz="1050" b="0">
                <a:solidFill>
                  <a:schemeClr val="tx2">
                    <a:lumMod val="20000"/>
                    <a:lumOff val="80000"/>
                  </a:schemeClr>
                </a:solidFill>
              </a:defRPr>
            </a:lvl1pPr>
          </a:lstStyle>
          <a:p>
            <a:fld id="{9ADBA498-3539-4916-A770-74B254693DE2}" type="datetimeFigureOut">
              <a:rPr lang="en-US" smtClean="0"/>
              <a:t>1/3/2024</a:t>
            </a:fld>
            <a:endParaRPr lang="en-US"/>
          </a:p>
        </p:txBody>
      </p:sp>
      <p:sp>
        <p:nvSpPr>
          <p:cNvPr id="5" name="Footer Placeholder 4"/>
          <p:cNvSpPr>
            <a:spLocks noGrp="1"/>
          </p:cNvSpPr>
          <p:nvPr>
            <p:ph type="ftr" sz="quarter" idx="3"/>
          </p:nvPr>
        </p:nvSpPr>
        <p:spPr>
          <a:xfrm rot="16200000">
            <a:off x="9959341" y="4046537"/>
            <a:ext cx="3581400" cy="365125"/>
          </a:xfrm>
          <a:prstGeom prst="rect">
            <a:avLst/>
          </a:prstGeom>
        </p:spPr>
        <p:txBody>
          <a:bodyPr vert="horz" lIns="91440" tIns="45720" rIns="91440" bIns="45720" rtlCol="0" anchor="ctr"/>
          <a:lstStyle>
            <a:lvl1pPr algn="l">
              <a:defRPr sz="1050">
                <a:solidFill>
                  <a:schemeClr val="tx2">
                    <a:lumMod val="20000"/>
                    <a:lumOff val="80000"/>
                  </a:schemeClr>
                </a:solidFill>
              </a:defRPr>
            </a:lvl1pPr>
          </a:lstStyle>
          <a:p>
            <a:endParaRPr lang="en-US"/>
          </a:p>
        </p:txBody>
      </p:sp>
      <p:sp>
        <p:nvSpPr>
          <p:cNvPr id="6" name="Slide Number Placeholder 5"/>
          <p:cNvSpPr>
            <a:spLocks noGrp="1"/>
          </p:cNvSpPr>
          <p:nvPr>
            <p:ph type="sldNum" sz="quarter" idx="4"/>
          </p:nvPr>
        </p:nvSpPr>
        <p:spPr>
          <a:xfrm>
            <a:off x="11292840" y="6172200"/>
            <a:ext cx="914400" cy="593725"/>
          </a:xfrm>
          <a:prstGeom prst="rect">
            <a:avLst/>
          </a:prstGeom>
        </p:spPr>
        <p:txBody>
          <a:bodyPr vert="horz" lIns="45720" tIns="45720" rIns="45720" bIns="45720" rtlCol="0" anchor="ctr">
            <a:normAutofit/>
          </a:bodyPr>
          <a:lstStyle>
            <a:lvl1pPr algn="ctr">
              <a:defRPr sz="3600">
                <a:solidFill>
                  <a:schemeClr val="tx2">
                    <a:lumMod val="60000"/>
                    <a:lumOff val="40000"/>
                  </a:schemeClr>
                </a:solidFill>
              </a:defRPr>
            </a:lvl1pPr>
          </a:lstStyle>
          <a:p>
            <a:fld id="{06FF6A5D-411D-49FC-8E51-E9357CA73B58}" type="slidenum">
              <a:rPr lang="en-US" smtClean="0"/>
              <a:t>‹#›</a:t>
            </a:fld>
            <a:endParaRPr lang="en-US"/>
          </a:p>
        </p:txBody>
      </p:sp>
    </p:spTree>
    <p:extLst>
      <p:ext uri="{BB962C8B-B14F-4D97-AF65-F5344CB8AC3E}">
        <p14:creationId xmlns:p14="http://schemas.microsoft.com/office/powerpoint/2010/main" val="143370011"/>
      </p:ext>
    </p:extLst>
  </p:cSld>
  <p:clrMap bg1="lt1" tx1="dk1" bg2="lt2" tx2="dk2" accent1="accent1" accent2="accent2" accent3="accent3" accent4="accent4" accent5="accent5" accent6="accent6" hlink="hlink" folHlink="folHlink"/>
  <p:sldLayoutIdLst>
    <p:sldLayoutId id="2147483715" r:id="rId1"/>
    <p:sldLayoutId id="2147483716" r:id="rId2"/>
    <p:sldLayoutId id="2147483717" r:id="rId3"/>
    <p:sldLayoutId id="2147483718" r:id="rId4"/>
    <p:sldLayoutId id="2147483719" r:id="rId5"/>
    <p:sldLayoutId id="2147483720" r:id="rId6"/>
    <p:sldLayoutId id="2147483721" r:id="rId7"/>
    <p:sldLayoutId id="2147483722" r:id="rId8"/>
    <p:sldLayoutId id="2147483723" r:id="rId9"/>
    <p:sldLayoutId id="2147483724" r:id="rId10"/>
    <p:sldLayoutId id="2147483725" r:id="rId11"/>
  </p:sldLayoutIdLst>
  <p:txStyles>
    <p:titleStyle>
      <a:lvl1pPr algn="l" defTabSz="914400" rtl="0" eaLnBrk="1" latinLnBrk="0" hangingPunct="1">
        <a:lnSpc>
          <a:spcPct val="90000"/>
        </a:lnSpc>
        <a:spcBef>
          <a:spcPct val="0"/>
        </a:spcBef>
        <a:buNone/>
        <a:defRPr sz="4400" kern="1200" spc="-50" baseline="0">
          <a:solidFill>
            <a:schemeClr val="tx1"/>
          </a:solidFill>
          <a:latin typeface="+mj-lt"/>
          <a:ea typeface="+mj-ea"/>
          <a:cs typeface="+mj-cs"/>
        </a:defRPr>
      </a:lvl1pPr>
    </p:titleStyle>
    <p:bodyStyle>
      <a:lvl1pPr marL="182880" indent="-182880" algn="l" defTabSz="914400" rtl="0" eaLnBrk="1" latinLnBrk="0" hangingPunct="1">
        <a:lnSpc>
          <a:spcPct val="95000"/>
        </a:lnSpc>
        <a:spcBef>
          <a:spcPts val="1400"/>
        </a:spcBef>
        <a:spcAft>
          <a:spcPts val="200"/>
        </a:spcAft>
        <a:buClr>
          <a:schemeClr val="accent1"/>
        </a:buClr>
        <a:buSzPct val="80000"/>
        <a:buFont typeface="Arial" pitchFamily="34" charset="0"/>
        <a:buChar char="•"/>
        <a:defRPr sz="1800" kern="1200" spc="10" baseline="0">
          <a:solidFill>
            <a:schemeClr val="tx1"/>
          </a:solidFill>
          <a:latin typeface="+mn-lt"/>
          <a:ea typeface="+mn-ea"/>
          <a:cs typeface="+mn-cs"/>
        </a:defRPr>
      </a:lvl1pPr>
      <a:lvl2pPr marL="45720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600" kern="1200">
          <a:solidFill>
            <a:schemeClr val="tx1">
              <a:lumMod val="85000"/>
              <a:lumOff val="15000"/>
            </a:schemeClr>
          </a:solidFill>
          <a:latin typeface="+mn-lt"/>
          <a:ea typeface="+mn-ea"/>
          <a:cs typeface="+mn-cs"/>
        </a:defRPr>
      </a:lvl2pPr>
      <a:lvl3pPr marL="73152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3pPr>
      <a:lvl4pPr marL="100584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4pPr>
      <a:lvl5pPr marL="1280160" indent="-18288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5pPr>
      <a:lvl6pPr marL="16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6pPr>
      <a:lvl7pPr marL="19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7pPr>
      <a:lvl8pPr marL="22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8pPr>
      <a:lvl9pPr marL="2500000" indent="-228600" algn="l" defTabSz="914400" rtl="0" eaLnBrk="1" latinLnBrk="0" hangingPunct="1">
        <a:lnSpc>
          <a:spcPct val="90000"/>
        </a:lnSpc>
        <a:spcBef>
          <a:spcPts val="300"/>
        </a:spcBef>
        <a:spcAft>
          <a:spcPts val="300"/>
        </a:spcAft>
        <a:buClr>
          <a:schemeClr val="accent1"/>
        </a:buClr>
        <a:buFont typeface="Wingdings 2" pitchFamily="18" charset="2"/>
        <a:buChar char=""/>
        <a:defRPr sz="1400" kern="1200">
          <a:solidFill>
            <a:schemeClr val="tx1">
              <a:lumMod val="85000"/>
              <a:lumOff val="15000"/>
            </a:schemeClr>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notesSlide" Target="../notesSlides/notesSlide10.xml"/><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hyperlink" Target="http://www.drarilowell.com/" TargetMode="External"/><Relationship Id="rId2" Type="http://schemas.openxmlformats.org/officeDocument/2006/relationships/hyperlink" Target="mailto:driarilowell@gmail.com" TargetMode="External"/><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notesSlide" Target="../notesSlides/notesSlide9.xml"/><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1261872" y="957734"/>
            <a:ext cx="9418320" cy="4041648"/>
          </a:xfrm>
        </p:spPr>
        <p:txBody>
          <a:bodyPr>
            <a:normAutofit/>
          </a:bodyPr>
          <a:lstStyle/>
          <a:p>
            <a:pPr algn="l"/>
            <a:r>
              <a:rPr lang="en-US" sz="5000" b="1" i="0" dirty="0">
                <a:effectLst/>
                <a:latin typeface="Poppins" panose="020B0502040204020203" pitchFamily="2" charset="0"/>
              </a:rPr>
              <a:t>The Interpersonal Cost of Trauma and Bolstering Social Self-Efficacy: Tools from Interpersonal Psychotherapy for PTSD (IPT-PTSD)</a:t>
            </a:r>
          </a:p>
        </p:txBody>
      </p:sp>
      <p:sp>
        <p:nvSpPr>
          <p:cNvPr id="5" name="Subtitle 4">
            <a:extLst>
              <a:ext uri="{FF2B5EF4-FFF2-40B4-BE49-F238E27FC236}">
                <a16:creationId xmlns:a16="http://schemas.microsoft.com/office/drawing/2014/main" id="{5FFB89F4-5606-4468-93FC-109C81939B48}"/>
              </a:ext>
            </a:extLst>
          </p:cNvPr>
          <p:cNvSpPr>
            <a:spLocks noGrp="1"/>
          </p:cNvSpPr>
          <p:nvPr>
            <p:ph type="subTitle" idx="1"/>
          </p:nvPr>
        </p:nvSpPr>
        <p:spPr>
          <a:xfrm>
            <a:off x="1261872" y="5128591"/>
            <a:ext cx="9418320" cy="1298448"/>
          </a:xfrm>
        </p:spPr>
        <p:txBody>
          <a:bodyPr/>
          <a:lstStyle/>
          <a:p>
            <a:r>
              <a:rPr lang="en-US" dirty="0"/>
              <a:t>Ari Lowell, PhD</a:t>
            </a:r>
          </a:p>
        </p:txBody>
      </p:sp>
    </p:spTree>
    <p:extLst>
      <p:ext uri="{BB962C8B-B14F-4D97-AF65-F5344CB8AC3E}">
        <p14:creationId xmlns:p14="http://schemas.microsoft.com/office/powerpoint/2010/main" val="201269336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IPT Phase 3</a:t>
            </a:r>
          </a:p>
        </p:txBody>
      </p:sp>
      <p:sp>
        <p:nvSpPr>
          <p:cNvPr id="3" name="Content Placeholder 2"/>
          <p:cNvSpPr>
            <a:spLocks noGrp="1"/>
          </p:cNvSpPr>
          <p:nvPr>
            <p:ph idx="1"/>
          </p:nvPr>
        </p:nvSpPr>
        <p:spPr/>
        <p:txBody>
          <a:bodyPr/>
          <a:lstStyle/>
          <a:p>
            <a:r>
              <a:rPr lang="en-US" dirty="0"/>
              <a:t>Typical end of treatment (what worked, what didn’t, feelings about ending treatment, options for what’s next)</a:t>
            </a:r>
          </a:p>
          <a:p>
            <a:r>
              <a:rPr lang="en-US" dirty="0"/>
              <a:t>Discussion of “relapse”</a:t>
            </a:r>
          </a:p>
          <a:p>
            <a:r>
              <a:rPr lang="en-US" dirty="0"/>
              <a:t>Bolster independence and competence</a:t>
            </a:r>
          </a:p>
          <a:p>
            <a:r>
              <a:rPr lang="en-US" dirty="0"/>
              <a:t>Relieve guilt and self-blame if treatment not fully successful and explore other options</a:t>
            </a:r>
          </a:p>
          <a:p>
            <a:endParaRPr lang="en-US" dirty="0"/>
          </a:p>
        </p:txBody>
      </p:sp>
    </p:spTree>
    <p:extLst>
      <p:ext uri="{BB962C8B-B14F-4D97-AF65-F5344CB8AC3E}">
        <p14:creationId xmlns:p14="http://schemas.microsoft.com/office/powerpoint/2010/main" val="27947444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09A14C34-0AF5-4EB2-AFC4-511B08ACF338}"/>
              </a:ext>
            </a:extLst>
          </p:cNvPr>
          <p:cNvSpPr>
            <a:spLocks noGrp="1"/>
          </p:cNvSpPr>
          <p:nvPr>
            <p:ph type="title"/>
          </p:nvPr>
        </p:nvSpPr>
        <p:spPr/>
        <p:txBody>
          <a:bodyPr/>
          <a:lstStyle/>
          <a:p>
            <a:r>
              <a:rPr lang="en-US" dirty="0"/>
              <a:t>Questions?</a:t>
            </a:r>
          </a:p>
        </p:txBody>
      </p:sp>
      <p:sp>
        <p:nvSpPr>
          <p:cNvPr id="3" name="Content Placeholder 2">
            <a:extLst>
              <a:ext uri="{FF2B5EF4-FFF2-40B4-BE49-F238E27FC236}">
                <a16:creationId xmlns:a16="http://schemas.microsoft.com/office/drawing/2014/main" id="{43FCC2FC-2AB3-439D-B3AC-76C7649416F6}"/>
              </a:ext>
            </a:extLst>
          </p:cNvPr>
          <p:cNvSpPr>
            <a:spLocks noGrp="1"/>
          </p:cNvSpPr>
          <p:nvPr>
            <p:ph idx="1"/>
          </p:nvPr>
        </p:nvSpPr>
        <p:spPr/>
        <p:txBody>
          <a:bodyPr/>
          <a:lstStyle/>
          <a:p>
            <a:pPr marL="0" indent="0">
              <a:buNone/>
            </a:pPr>
            <a:endParaRPr lang="en-US" dirty="0"/>
          </a:p>
          <a:p>
            <a:pPr marL="0" indent="0">
              <a:buNone/>
            </a:pPr>
            <a:endParaRPr lang="en-US" dirty="0"/>
          </a:p>
          <a:p>
            <a:pPr marL="0" indent="0">
              <a:buNone/>
            </a:pPr>
            <a:endParaRPr lang="en-US" dirty="0"/>
          </a:p>
          <a:p>
            <a:pPr marL="0" indent="0">
              <a:buNone/>
            </a:pPr>
            <a:r>
              <a:rPr lang="en-US" dirty="0"/>
              <a:t>For further reading:</a:t>
            </a:r>
            <a:br>
              <a:rPr lang="en-US" dirty="0"/>
            </a:br>
            <a:r>
              <a:rPr lang="en-US" dirty="0"/>
              <a:t>Interpersonal Psychotherapy for PTSD, by John Markowitz</a:t>
            </a:r>
          </a:p>
          <a:p>
            <a:pPr marL="0" indent="0">
              <a:buNone/>
            </a:pPr>
            <a:endParaRPr lang="en-US" dirty="0"/>
          </a:p>
          <a:p>
            <a:pPr marL="0" indent="0">
              <a:buNone/>
            </a:pPr>
            <a:r>
              <a:rPr lang="en-US" dirty="0"/>
              <a:t>Professional contact:</a:t>
            </a:r>
          </a:p>
          <a:p>
            <a:pPr marL="0" indent="0">
              <a:lnSpc>
                <a:spcPct val="100000"/>
              </a:lnSpc>
              <a:spcBef>
                <a:spcPts val="0"/>
              </a:spcBef>
              <a:spcAft>
                <a:spcPts val="0"/>
              </a:spcAft>
              <a:buNone/>
            </a:pPr>
            <a:r>
              <a:rPr lang="en-US" dirty="0"/>
              <a:t>Ari Lowell, PhD</a:t>
            </a:r>
          </a:p>
          <a:p>
            <a:pPr marL="0" indent="0">
              <a:lnSpc>
                <a:spcPct val="100000"/>
              </a:lnSpc>
              <a:spcBef>
                <a:spcPts val="0"/>
              </a:spcBef>
              <a:spcAft>
                <a:spcPts val="0"/>
              </a:spcAft>
              <a:buNone/>
            </a:pPr>
            <a:r>
              <a:rPr lang="en-US" dirty="0"/>
              <a:t>(901) 609-5967</a:t>
            </a:r>
          </a:p>
          <a:p>
            <a:pPr marL="0" indent="0">
              <a:lnSpc>
                <a:spcPct val="100000"/>
              </a:lnSpc>
              <a:spcBef>
                <a:spcPts val="0"/>
              </a:spcBef>
              <a:spcAft>
                <a:spcPts val="0"/>
              </a:spcAft>
              <a:buNone/>
            </a:pPr>
            <a:r>
              <a:rPr lang="en-US" dirty="0">
                <a:hlinkClick r:id="rId2"/>
              </a:rPr>
              <a:t>drarilowell@gmail.com</a:t>
            </a:r>
            <a:endParaRPr lang="en-US" dirty="0"/>
          </a:p>
          <a:p>
            <a:pPr marL="0" indent="0">
              <a:lnSpc>
                <a:spcPct val="100000"/>
              </a:lnSpc>
              <a:spcBef>
                <a:spcPts val="0"/>
              </a:spcBef>
              <a:spcAft>
                <a:spcPts val="0"/>
              </a:spcAft>
              <a:buNone/>
            </a:pPr>
            <a:r>
              <a:rPr lang="en-US" dirty="0">
                <a:hlinkClick r:id="rId3"/>
              </a:rPr>
              <a:t>www.drarilowell.com</a:t>
            </a:r>
            <a:endParaRPr lang="en-US" dirty="0"/>
          </a:p>
          <a:p>
            <a:pPr marL="0" indent="0">
              <a:lnSpc>
                <a:spcPct val="100000"/>
              </a:lnSpc>
              <a:spcBef>
                <a:spcPts val="0"/>
              </a:spcBef>
              <a:spcAft>
                <a:spcPts val="0"/>
              </a:spcAft>
              <a:buNone/>
            </a:pPr>
            <a:endParaRPr lang="en-US" dirty="0"/>
          </a:p>
          <a:p>
            <a:pPr marL="0" indent="0">
              <a:buNone/>
            </a:pPr>
            <a:endParaRPr lang="en-US" dirty="0"/>
          </a:p>
        </p:txBody>
      </p:sp>
    </p:spTree>
    <p:extLst>
      <p:ext uri="{BB962C8B-B14F-4D97-AF65-F5344CB8AC3E}">
        <p14:creationId xmlns:p14="http://schemas.microsoft.com/office/powerpoint/2010/main" val="79610326"/>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A30403B8-0BF8-4D60-B044-A9C9EC36BA1C}"/>
              </a:ext>
            </a:extLst>
          </p:cNvPr>
          <p:cNvSpPr>
            <a:spLocks noGrp="1"/>
          </p:cNvSpPr>
          <p:nvPr>
            <p:ph type="title"/>
          </p:nvPr>
        </p:nvSpPr>
        <p:spPr/>
        <p:txBody>
          <a:bodyPr/>
          <a:lstStyle/>
          <a:p>
            <a:r>
              <a:rPr lang="en-US" dirty="0"/>
              <a:t>Disclaimer</a:t>
            </a:r>
          </a:p>
        </p:txBody>
      </p:sp>
      <p:sp>
        <p:nvSpPr>
          <p:cNvPr id="3" name="Content Placeholder 2">
            <a:extLst>
              <a:ext uri="{FF2B5EF4-FFF2-40B4-BE49-F238E27FC236}">
                <a16:creationId xmlns:a16="http://schemas.microsoft.com/office/drawing/2014/main" id="{1675B819-94C7-4FC9-ACBE-2A72347E54EA}"/>
              </a:ext>
            </a:extLst>
          </p:cNvPr>
          <p:cNvSpPr>
            <a:spLocks noGrp="1"/>
          </p:cNvSpPr>
          <p:nvPr>
            <p:ph idx="1"/>
          </p:nvPr>
        </p:nvSpPr>
        <p:spPr/>
        <p:txBody>
          <a:bodyPr/>
          <a:lstStyle/>
          <a:p>
            <a:pPr marL="0" indent="0">
              <a:buNone/>
            </a:pPr>
            <a:r>
              <a:rPr lang="en-US" dirty="0"/>
              <a:t>“The person identified herein is an employee of the U.S. Department of Veterans Affairs however the views expressed in this course and these materials do not necessarily represent the views of the U.S. Department of Veterans Affairs, its Secretary or of the United States Government.”</a:t>
            </a:r>
          </a:p>
          <a:p>
            <a:endParaRPr lang="en-US" dirty="0"/>
          </a:p>
        </p:txBody>
      </p:sp>
    </p:spTree>
    <p:extLst>
      <p:ext uri="{BB962C8B-B14F-4D97-AF65-F5344CB8AC3E}">
        <p14:creationId xmlns:p14="http://schemas.microsoft.com/office/powerpoint/2010/main" val="2840010978"/>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Core principles of IPT</a:t>
            </a:r>
          </a:p>
        </p:txBody>
      </p:sp>
      <p:sp>
        <p:nvSpPr>
          <p:cNvPr id="3" name="Content Placeholder 2"/>
          <p:cNvSpPr>
            <a:spLocks noGrp="1"/>
          </p:cNvSpPr>
          <p:nvPr>
            <p:ph idx="1"/>
          </p:nvPr>
        </p:nvSpPr>
        <p:spPr/>
        <p:txBody>
          <a:bodyPr>
            <a:normAutofit/>
          </a:bodyPr>
          <a:lstStyle/>
          <a:p>
            <a:r>
              <a:rPr lang="en-US" dirty="0"/>
              <a:t>Early history provides context to understand patterns (attachment), but focus is on ‘here and now’</a:t>
            </a:r>
          </a:p>
          <a:p>
            <a:r>
              <a:rPr lang="en-US" dirty="0"/>
              <a:t>Social support protects against psychopathology. Improving social effectiveness reduces psychopathology</a:t>
            </a:r>
          </a:p>
          <a:p>
            <a:r>
              <a:rPr lang="en-US" dirty="0"/>
              <a:t>Feelings are not “good” or “bad”, they are normal and provide valuable information, and are tolerable</a:t>
            </a:r>
          </a:p>
          <a:p>
            <a:r>
              <a:rPr lang="en-US" dirty="0"/>
              <a:t>Self-efficacy: No homework and time limited; “live dangerously”</a:t>
            </a:r>
          </a:p>
          <a:p>
            <a:r>
              <a:rPr lang="en-US" dirty="0"/>
              <a:t>Agency is critical:</a:t>
            </a:r>
            <a:r>
              <a:rPr lang="en-US" i="1" dirty="0"/>
              <a:t> The better a person is at identifying emotions, acknowledging their validity, and expressing them to others/acting on them, the better they will feel</a:t>
            </a:r>
          </a:p>
          <a:p>
            <a:endParaRPr lang="en-US" dirty="0"/>
          </a:p>
        </p:txBody>
      </p:sp>
    </p:spTree>
    <p:extLst>
      <p:ext uri="{BB962C8B-B14F-4D97-AF65-F5344CB8AC3E}">
        <p14:creationId xmlns:p14="http://schemas.microsoft.com/office/powerpoint/2010/main" val="340411071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B277D93A-8B79-4C50-A1DC-50CA4C9D686E}"/>
              </a:ext>
            </a:extLst>
          </p:cNvPr>
          <p:cNvSpPr>
            <a:spLocks noGrp="1"/>
          </p:cNvSpPr>
          <p:nvPr>
            <p:ph type="title"/>
          </p:nvPr>
        </p:nvSpPr>
        <p:spPr/>
        <p:txBody>
          <a:bodyPr/>
          <a:lstStyle/>
          <a:p>
            <a:r>
              <a:rPr lang="en-US" dirty="0"/>
              <a:t>Who might this approach benefit the most?</a:t>
            </a:r>
          </a:p>
        </p:txBody>
      </p:sp>
      <p:sp>
        <p:nvSpPr>
          <p:cNvPr id="3" name="Content Placeholder 2">
            <a:extLst>
              <a:ext uri="{FF2B5EF4-FFF2-40B4-BE49-F238E27FC236}">
                <a16:creationId xmlns:a16="http://schemas.microsoft.com/office/drawing/2014/main" id="{AE2C218D-C04E-4615-A469-8B755E8362EA}"/>
              </a:ext>
            </a:extLst>
          </p:cNvPr>
          <p:cNvSpPr>
            <a:spLocks noGrp="1"/>
          </p:cNvSpPr>
          <p:nvPr>
            <p:ph idx="1"/>
          </p:nvPr>
        </p:nvSpPr>
        <p:spPr/>
        <p:txBody>
          <a:bodyPr>
            <a:normAutofit/>
          </a:bodyPr>
          <a:lstStyle/>
          <a:p>
            <a:r>
              <a:rPr lang="en-US" dirty="0"/>
              <a:t>Those who can’t or won’t do exposure, or for whom this is not (or was not) helpful</a:t>
            </a:r>
          </a:p>
          <a:p>
            <a:r>
              <a:rPr lang="en-US" dirty="0"/>
              <a:t>People primarily focused on “here-and-now” and interpersonal context</a:t>
            </a:r>
          </a:p>
          <a:p>
            <a:r>
              <a:rPr lang="en-US" dirty="0"/>
              <a:t>Those experiencing primary social and emotional impacts of trauma:</a:t>
            </a:r>
          </a:p>
          <a:p>
            <a:pPr lvl="1"/>
            <a:r>
              <a:rPr lang="en-US" dirty="0"/>
              <a:t>Fear of strong emotions, especially anger and sadness, and also shame, anxiety, guilt, and more</a:t>
            </a:r>
          </a:p>
          <a:p>
            <a:pPr lvl="1"/>
            <a:r>
              <a:rPr lang="en-US" dirty="0"/>
              <a:t>Emotional numbness</a:t>
            </a:r>
          </a:p>
          <a:p>
            <a:pPr lvl="1"/>
            <a:r>
              <a:rPr lang="en-US" dirty="0"/>
              <a:t>Difficulty with trust</a:t>
            </a:r>
          </a:p>
          <a:p>
            <a:pPr lvl="1"/>
            <a:r>
              <a:rPr lang="en-US" dirty="0"/>
              <a:t>Social isolation/social avoidance</a:t>
            </a:r>
          </a:p>
          <a:p>
            <a:pPr lvl="1"/>
            <a:r>
              <a:rPr lang="en-US" dirty="0"/>
              <a:t>“Fight/flight/freeze” reactions</a:t>
            </a:r>
          </a:p>
          <a:p>
            <a:r>
              <a:rPr lang="en-US" dirty="0"/>
              <a:t>Reactions to trauma are usually adaptive in the short-term but can often be harmful in the long-term; those whose adaptive traits are interfering with life</a:t>
            </a:r>
          </a:p>
        </p:txBody>
      </p:sp>
    </p:spTree>
    <p:extLst>
      <p:ext uri="{BB962C8B-B14F-4D97-AF65-F5344CB8AC3E}">
        <p14:creationId xmlns:p14="http://schemas.microsoft.com/office/powerpoint/2010/main" val="3027316808"/>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IPT Phase 1: Interpersonal Inventory</a:t>
            </a:r>
          </a:p>
        </p:txBody>
      </p:sp>
      <p:sp>
        <p:nvSpPr>
          <p:cNvPr id="3" name="Content Placeholder 2"/>
          <p:cNvSpPr>
            <a:spLocks noGrp="1"/>
          </p:cNvSpPr>
          <p:nvPr>
            <p:ph idx="1"/>
          </p:nvPr>
        </p:nvSpPr>
        <p:spPr/>
        <p:txBody>
          <a:bodyPr>
            <a:normAutofit/>
          </a:bodyPr>
          <a:lstStyle/>
          <a:p>
            <a:r>
              <a:rPr lang="en-US" dirty="0"/>
              <a:t>Interpersonal inventory</a:t>
            </a:r>
          </a:p>
          <a:p>
            <a:pPr lvl="1"/>
            <a:r>
              <a:rPr lang="en-US" dirty="0"/>
              <a:t>Tell me about past relationships</a:t>
            </a:r>
          </a:p>
          <a:p>
            <a:pPr lvl="1"/>
            <a:r>
              <a:rPr lang="en-US" dirty="0"/>
              <a:t>What do you do when you feel angry/sad/lonely</a:t>
            </a:r>
          </a:p>
          <a:p>
            <a:r>
              <a:rPr lang="en-US" dirty="0"/>
              <a:t>Things to look for:</a:t>
            </a:r>
          </a:p>
          <a:p>
            <a:pPr lvl="1"/>
            <a:r>
              <a:rPr lang="en-US" dirty="0"/>
              <a:t>Not being important/valued, need to be self-reliant</a:t>
            </a:r>
          </a:p>
          <a:p>
            <a:pPr lvl="1"/>
            <a:r>
              <a:rPr lang="en-US" dirty="0"/>
              <a:t>Always taking care of others</a:t>
            </a:r>
          </a:p>
          <a:p>
            <a:pPr lvl="1"/>
            <a:r>
              <a:rPr lang="en-US" dirty="0"/>
              <a:t>Discomfort with, unawareness of, or dismissal of emotions</a:t>
            </a:r>
          </a:p>
          <a:p>
            <a:pPr lvl="1"/>
            <a:r>
              <a:rPr lang="en-US" dirty="0"/>
              <a:t>Feels uncomfortable with being “sick,” “ill,” “needy,” or “weak”</a:t>
            </a:r>
          </a:p>
          <a:p>
            <a:pPr lvl="1"/>
            <a:r>
              <a:rPr lang="en-US" dirty="0"/>
              <a:t>Keeps thoughts/feelings to self, but may periodically explode</a:t>
            </a:r>
          </a:p>
          <a:p>
            <a:r>
              <a:rPr lang="en-US" dirty="0"/>
              <a:t>Begin noticing themes (attachment): I am not important, my feelings don’t matter, I don’t know how I’m feeling, I can’t rely on anyone</a:t>
            </a:r>
          </a:p>
          <a:p>
            <a:endParaRPr lang="en-US" dirty="0"/>
          </a:p>
        </p:txBody>
      </p:sp>
    </p:spTree>
    <p:extLst>
      <p:ext uri="{BB962C8B-B14F-4D97-AF65-F5344CB8AC3E}">
        <p14:creationId xmlns:p14="http://schemas.microsoft.com/office/powerpoint/2010/main" val="2376664500"/>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6C94E2AE-C9D9-487C-93C9-8F03B4A80FDC}"/>
              </a:ext>
            </a:extLst>
          </p:cNvPr>
          <p:cNvSpPr>
            <a:spLocks noGrp="1"/>
          </p:cNvSpPr>
          <p:nvPr>
            <p:ph type="title"/>
          </p:nvPr>
        </p:nvSpPr>
        <p:spPr/>
        <p:txBody>
          <a:bodyPr/>
          <a:lstStyle/>
          <a:p>
            <a:r>
              <a:rPr lang="en-US" dirty="0"/>
              <a:t>IPT Phase 1: Setting the stage</a:t>
            </a:r>
          </a:p>
        </p:txBody>
      </p:sp>
      <p:sp>
        <p:nvSpPr>
          <p:cNvPr id="3" name="Content Placeholder 2">
            <a:extLst>
              <a:ext uri="{FF2B5EF4-FFF2-40B4-BE49-F238E27FC236}">
                <a16:creationId xmlns:a16="http://schemas.microsoft.com/office/drawing/2014/main" id="{58A9E030-6876-4D5D-8246-84F378FF01CF}"/>
              </a:ext>
            </a:extLst>
          </p:cNvPr>
          <p:cNvSpPr>
            <a:spLocks noGrp="1"/>
          </p:cNvSpPr>
          <p:nvPr>
            <p:ph idx="1"/>
          </p:nvPr>
        </p:nvSpPr>
        <p:spPr/>
        <p:txBody>
          <a:bodyPr>
            <a:normAutofit/>
          </a:bodyPr>
          <a:lstStyle/>
          <a:p>
            <a:r>
              <a:rPr lang="en-US" dirty="0"/>
              <a:t>Give the patient the “sick role”: this is not your fault. But you can get better (reduce blame, increase agency)</a:t>
            </a:r>
          </a:p>
          <a:p>
            <a:r>
              <a:rPr lang="en-US" dirty="0"/>
              <a:t>Encourage the patient to “live dangerously” (emphasize time-limited nature of treatment)</a:t>
            </a:r>
          </a:p>
          <a:p>
            <a:r>
              <a:rPr lang="en-US" dirty="0"/>
              <a:t>Present a formulation</a:t>
            </a:r>
          </a:p>
          <a:p>
            <a:pPr lvl="1"/>
            <a:r>
              <a:rPr lang="en-US" dirty="0"/>
              <a:t>Role transition: I was doing okay, now I am not. Something has happened and consequently I am struggling and feel disconnected from those around me</a:t>
            </a:r>
          </a:p>
          <a:p>
            <a:pPr lvl="1"/>
            <a:r>
              <a:rPr lang="en-US" dirty="0"/>
              <a:t>Not expressing or dealing with your feelings makes you worse. If we can help you figure out what you’re experiencing and how we might address it directly, you’ll feel better</a:t>
            </a:r>
          </a:p>
          <a:p>
            <a:endParaRPr lang="en-US" dirty="0"/>
          </a:p>
          <a:p>
            <a:endParaRPr lang="en-US" dirty="0"/>
          </a:p>
        </p:txBody>
      </p:sp>
    </p:spTree>
    <p:extLst>
      <p:ext uri="{BB962C8B-B14F-4D97-AF65-F5344CB8AC3E}">
        <p14:creationId xmlns:p14="http://schemas.microsoft.com/office/powerpoint/2010/main" val="213589201"/>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IPT Phase 2</a:t>
            </a:r>
          </a:p>
        </p:txBody>
      </p:sp>
      <p:sp>
        <p:nvSpPr>
          <p:cNvPr id="3" name="Content Placeholder 2"/>
          <p:cNvSpPr>
            <a:spLocks noGrp="1"/>
          </p:cNvSpPr>
          <p:nvPr>
            <p:ph idx="1"/>
          </p:nvPr>
        </p:nvSpPr>
        <p:spPr/>
        <p:txBody>
          <a:bodyPr>
            <a:normAutofit/>
          </a:bodyPr>
          <a:lstStyle/>
          <a:p>
            <a:r>
              <a:rPr lang="en-US" dirty="0"/>
              <a:t>“How have things been since we last met?”</a:t>
            </a:r>
          </a:p>
          <a:p>
            <a:r>
              <a:rPr lang="en-US" dirty="0"/>
              <a:t>Link event to feeling, feeling to event</a:t>
            </a:r>
          </a:p>
          <a:p>
            <a:r>
              <a:rPr lang="en-US" dirty="0"/>
              <a:t>Feelings are not dangerous, and they matter, providing important information</a:t>
            </a:r>
          </a:p>
          <a:p>
            <a:r>
              <a:rPr lang="en-US" dirty="0"/>
              <a:t>Encourage patient to be curious about themselves</a:t>
            </a:r>
          </a:p>
          <a:p>
            <a:pPr marL="0" indent="0">
              <a:buNone/>
            </a:pPr>
            <a:endParaRPr lang="en-US" dirty="0"/>
          </a:p>
          <a:p>
            <a:pPr marL="0" indent="0">
              <a:buNone/>
            </a:pPr>
            <a:r>
              <a:rPr lang="en-US" dirty="0"/>
              <a:t>(Slow down- don’t offer tissues!)</a:t>
            </a:r>
          </a:p>
          <a:p>
            <a:endParaRPr lang="en-US" dirty="0"/>
          </a:p>
        </p:txBody>
      </p:sp>
    </p:spTree>
    <p:extLst>
      <p:ext uri="{BB962C8B-B14F-4D97-AF65-F5344CB8AC3E}">
        <p14:creationId xmlns:p14="http://schemas.microsoft.com/office/powerpoint/2010/main" val="3335271000"/>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IPT Phase 2</a:t>
            </a:r>
          </a:p>
        </p:txBody>
      </p:sp>
      <p:sp>
        <p:nvSpPr>
          <p:cNvPr id="3" name="Content Placeholder 2"/>
          <p:cNvSpPr>
            <a:spLocks noGrp="1"/>
          </p:cNvSpPr>
          <p:nvPr>
            <p:ph idx="1"/>
          </p:nvPr>
        </p:nvSpPr>
        <p:spPr/>
        <p:txBody>
          <a:bodyPr/>
          <a:lstStyle/>
          <a:p>
            <a:r>
              <a:rPr lang="en-US" dirty="0"/>
              <a:t>What happened?</a:t>
            </a:r>
          </a:p>
          <a:p>
            <a:r>
              <a:rPr lang="en-US" dirty="0"/>
              <a:t>What did you feel?</a:t>
            </a:r>
          </a:p>
          <a:p>
            <a:r>
              <a:rPr lang="en-US" dirty="0"/>
              <a:t>Do your feelings make sense?</a:t>
            </a:r>
          </a:p>
          <a:p>
            <a:r>
              <a:rPr lang="en-US" dirty="0"/>
              <a:t>What did you do?</a:t>
            </a:r>
          </a:p>
          <a:p>
            <a:r>
              <a:rPr lang="en-US" dirty="0"/>
              <a:t>What are your options?</a:t>
            </a:r>
          </a:p>
          <a:p>
            <a:r>
              <a:rPr lang="en-US" dirty="0"/>
              <a:t>Role-play</a:t>
            </a:r>
          </a:p>
          <a:p>
            <a:endParaRPr lang="en-US" dirty="0"/>
          </a:p>
        </p:txBody>
      </p:sp>
    </p:spTree>
    <p:extLst>
      <p:ext uri="{BB962C8B-B14F-4D97-AF65-F5344CB8AC3E}">
        <p14:creationId xmlns:p14="http://schemas.microsoft.com/office/powerpoint/2010/main" val="2575631511"/>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a:extLst>
              <a:ext uri="{FF2B5EF4-FFF2-40B4-BE49-F238E27FC236}">
                <a16:creationId xmlns:a16="http://schemas.microsoft.com/office/drawing/2014/main" id="{1B299B88-10E6-48CB-AC11-F0F2D9EA50CC}"/>
              </a:ext>
            </a:extLst>
          </p:cNvPr>
          <p:cNvSpPr>
            <a:spLocks noGrp="1"/>
          </p:cNvSpPr>
          <p:nvPr>
            <p:ph type="title"/>
          </p:nvPr>
        </p:nvSpPr>
        <p:spPr/>
        <p:txBody>
          <a:bodyPr/>
          <a:lstStyle/>
          <a:p>
            <a:r>
              <a:rPr lang="en-US" dirty="0"/>
              <a:t>IPT Phase 2</a:t>
            </a:r>
          </a:p>
        </p:txBody>
      </p:sp>
      <p:sp>
        <p:nvSpPr>
          <p:cNvPr id="3" name="Content Placeholder 2">
            <a:extLst>
              <a:ext uri="{FF2B5EF4-FFF2-40B4-BE49-F238E27FC236}">
                <a16:creationId xmlns:a16="http://schemas.microsoft.com/office/drawing/2014/main" id="{A7C73667-EDFC-4E5C-A833-BA16E2D4025F}"/>
              </a:ext>
            </a:extLst>
          </p:cNvPr>
          <p:cNvSpPr>
            <a:spLocks noGrp="1"/>
          </p:cNvSpPr>
          <p:nvPr>
            <p:ph idx="1"/>
          </p:nvPr>
        </p:nvSpPr>
        <p:spPr/>
        <p:txBody>
          <a:bodyPr>
            <a:normAutofit/>
          </a:bodyPr>
          <a:lstStyle/>
          <a:p>
            <a:r>
              <a:rPr lang="en-US" dirty="0"/>
              <a:t>Continue to encourage taking risks- if it goes well, great, if it doesn’t, we’ll have something to work on</a:t>
            </a:r>
          </a:p>
          <a:p>
            <a:r>
              <a:rPr lang="en-US" dirty="0"/>
              <a:t>What to do when it goes wrong</a:t>
            </a:r>
          </a:p>
          <a:p>
            <a:pPr lvl="1"/>
            <a:r>
              <a:rPr lang="en-US" dirty="0"/>
              <a:t>Check for problems you can address</a:t>
            </a:r>
          </a:p>
          <a:p>
            <a:pPr lvl="1"/>
            <a:r>
              <a:rPr lang="en-US" dirty="0"/>
              <a:t>Sometimes it takes more than one try</a:t>
            </a:r>
          </a:p>
          <a:p>
            <a:pPr lvl="1"/>
            <a:r>
              <a:rPr lang="en-US" dirty="0"/>
              <a:t>Sometimes people don’t respond well right away, but respond better later</a:t>
            </a:r>
          </a:p>
          <a:p>
            <a:pPr lvl="1"/>
            <a:r>
              <a:rPr lang="en-US" dirty="0"/>
              <a:t>Sometimes people don’t respond well, but will think twice the next time</a:t>
            </a:r>
          </a:p>
          <a:p>
            <a:pPr lvl="1"/>
            <a:r>
              <a:rPr lang="en-US" dirty="0"/>
              <a:t>Sometimes people don’t respond well, but better to have said something</a:t>
            </a:r>
          </a:p>
          <a:p>
            <a:pPr marL="0" indent="0">
              <a:buNone/>
            </a:pPr>
            <a:r>
              <a:rPr lang="en-US" dirty="0"/>
              <a:t>Saying something isn’t necessarily about fixing a problem- it’s about expressing your feelings!</a:t>
            </a:r>
          </a:p>
          <a:p>
            <a:endParaRPr lang="en-US" dirty="0"/>
          </a:p>
        </p:txBody>
      </p:sp>
    </p:spTree>
    <p:extLst>
      <p:ext uri="{BB962C8B-B14F-4D97-AF65-F5344CB8AC3E}">
        <p14:creationId xmlns:p14="http://schemas.microsoft.com/office/powerpoint/2010/main" val="3974389393"/>
      </p:ext>
    </p:extLst>
  </p:cSld>
  <p:clrMapOvr>
    <a:masterClrMapping/>
  </p:clrMapOvr>
</p:sld>
</file>

<file path=ppt/theme/theme1.xml><?xml version="1.0" encoding="utf-8"?>
<a:theme xmlns:a="http://schemas.openxmlformats.org/drawingml/2006/main" name="View">
  <a:themeElements>
    <a:clrScheme name="View">
      <a:dk1>
        <a:srgbClr val="000000"/>
      </a:dk1>
      <a:lt1>
        <a:srgbClr val="FFFFFF"/>
      </a:lt1>
      <a:dk2>
        <a:srgbClr val="46464A"/>
      </a:dk2>
      <a:lt2>
        <a:srgbClr val="D6D3CC"/>
      </a:lt2>
      <a:accent1>
        <a:srgbClr val="6F6F74"/>
      </a:accent1>
      <a:accent2>
        <a:srgbClr val="92A9B9"/>
      </a:accent2>
      <a:accent3>
        <a:srgbClr val="A7B789"/>
      </a:accent3>
      <a:accent4>
        <a:srgbClr val="B9A489"/>
      </a:accent4>
      <a:accent5>
        <a:srgbClr val="8D6374"/>
      </a:accent5>
      <a:accent6>
        <a:srgbClr val="9B7362"/>
      </a:accent6>
      <a:hlink>
        <a:srgbClr val="67AABF"/>
      </a:hlink>
      <a:folHlink>
        <a:srgbClr val="ABAFA5"/>
      </a:folHlink>
    </a:clrScheme>
    <a:fontScheme name="View">
      <a:maj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Century Schoolbook" panose="02040604050505020304"/>
        <a:ea typeface=""/>
        <a:cs typeface=""/>
        <a:font script="Jpan" typeface="ＭＳ ゴシック"/>
        <a:font script="Hang" typeface="맑은 고딕"/>
        <a:font script="Hans" typeface="宋体"/>
        <a:font script="Hant" typeface="新細明體"/>
        <a:font script="Arab" typeface="Tahoma"/>
        <a:font script="Hebr" typeface="Gisha"/>
        <a:font script="Thai" typeface="Dillen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Verdana"/>
        <a:font script="Uigh" typeface="Microsoft Uighur"/>
        <a:font script="Geor" typeface="Sylfaen"/>
      </a:minorFont>
    </a:fontScheme>
    <a:fmtScheme name="View">
      <a:fillStyleLst>
        <a:solidFill>
          <a:schemeClr val="phClr"/>
        </a:solidFill>
        <a:solidFill>
          <a:schemeClr val="phClr">
            <a:tint val="60000"/>
            <a:satMod val="120000"/>
          </a:schemeClr>
        </a:solidFill>
        <a:solidFill>
          <a:schemeClr val="phClr">
            <a:shade val="75000"/>
            <a:satMod val="160000"/>
          </a:schemeClr>
        </a:solidFill>
      </a:fillStyleLst>
      <a:lnStyleLst>
        <a:ln w="9525" cap="flat" cmpd="sng" algn="ctr">
          <a:solidFill>
            <a:schemeClr val="phClr"/>
          </a:solidFill>
          <a:prstDash val="solid"/>
        </a:ln>
        <a:ln w="13970" cap="flat" cmpd="sng" algn="ctr">
          <a:solidFill>
            <a:schemeClr val="phClr"/>
          </a:solidFill>
          <a:prstDash val="solid"/>
        </a:ln>
        <a:ln w="17145" cap="flat" cmpd="sng" algn="ctr">
          <a:solidFill>
            <a:schemeClr val="phClr">
              <a:shade val="95000"/>
              <a:alpha val="95000"/>
              <a:satMod val="150000"/>
            </a:schemeClr>
          </a:solidFill>
          <a:prstDash val="solid"/>
        </a:ln>
      </a:lnStyleLst>
      <a:effectStyleLst>
        <a:effectStyle>
          <a:effectLst/>
        </a:effectStyle>
        <a:effectStyle>
          <a:effectLst>
            <a:outerShdw blurRad="50800" dist="15240" dir="5400000" algn="tl" rotWithShape="0">
              <a:srgbClr val="000000">
                <a:alpha val="75000"/>
              </a:srgbClr>
            </a:outerShdw>
          </a:effectLst>
          <a:scene3d>
            <a:camera prst="orthographicFront">
              <a:rot lat="0" lon="0" rev="0"/>
            </a:camera>
            <a:lightRig rig="brightRoom" dir="tl"/>
          </a:scene3d>
          <a:sp3d contourW="9525" prstMaterial="flat">
            <a:bevelT w="0" h="0" prst="coolSlant"/>
            <a:contourClr>
              <a:schemeClr val="phClr">
                <a:shade val="35000"/>
                <a:satMod val="130000"/>
              </a:schemeClr>
            </a:contourClr>
          </a:sp3d>
        </a:effectStyle>
        <a:effectStyle>
          <a:effectLst>
            <a:outerShdw blurRad="76200" dist="25400" dir="5400000" algn="tl" rotWithShape="0">
              <a:srgbClr val="000000">
                <a:alpha val="55000"/>
              </a:srgbClr>
            </a:outerShdw>
          </a:effectLst>
          <a:scene3d>
            <a:camera prst="orthographicFront">
              <a:rot lat="0" lon="0" rev="0"/>
            </a:camera>
            <a:lightRig rig="brightRoom" dir="tl"/>
          </a:scene3d>
          <a:sp3d contourW="19050" prstMaterial="flat">
            <a:bevelT w="0" h="0" prst="coolSlant"/>
            <a:contourClr>
              <a:schemeClr val="phClr">
                <a:shade val="25000"/>
                <a:satMod val="140000"/>
              </a:schemeClr>
            </a:contourClr>
          </a:sp3d>
        </a:effectStyle>
      </a:effectStyleLst>
      <a:bgFillStyleLst>
        <a:solidFill>
          <a:schemeClr val="phClr"/>
        </a:solidFill>
        <a:solidFill>
          <a:schemeClr val="phClr">
            <a:tint val="95000"/>
            <a:satMod val="170000"/>
          </a:schemeClr>
        </a:solidFill>
        <a:gradFill rotWithShape="1">
          <a:gsLst>
            <a:gs pos="0">
              <a:schemeClr val="phClr">
                <a:tint val="94000"/>
                <a:shade val="98000"/>
                <a:satMod val="130000"/>
                <a:lumMod val="102000"/>
              </a:schemeClr>
            </a:gs>
            <a:gs pos="100000">
              <a:schemeClr val="phClr">
                <a:tint val="98000"/>
                <a:shade val="78000"/>
                <a:satMod val="140000"/>
              </a:schemeClr>
            </a:gs>
          </a:gsLst>
          <a:path path="circle">
            <a:fillToRect l="100000" t="100000" r="100000" b="100000"/>
          </a:path>
        </a:gradFill>
      </a:bgFillStyleLst>
    </a:fmtScheme>
  </a:themeElements>
  <a:objectDefaults/>
  <a:extraClrSchemeLst/>
  <a:extLst>
    <a:ext uri="{05A4C25C-085E-4340-85A3-A5531E510DB2}">
      <thm15:themeFamily xmlns:thm15="http://schemas.microsoft.com/office/thememl/2012/main" name="View" id="{BA0EB5A6-F2D4-4F82-977B-64ADEE4A2A69}" vid="{3969A8A2-35DB-4E3B-8885-16FD20568674}"/>
    </a:ext>
  </a:ext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Calibri Light" panose="020F0302020204030204"/>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ajorFont>
      <a:minorFont>
        <a:latin typeface="Calibri" panose="020F0502020204030204"/>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font script="Armn" typeface="Arial"/>
        <a:font script="Bugi" typeface="Leelawadee UI"/>
        <a:font script="Bopo" typeface="Microsoft JhengHei"/>
        <a:font script="Java" typeface="Javanese Text"/>
        <a:font script="Lisu" typeface="Segoe UI"/>
        <a:font script="Mymr" typeface="Myanmar Text"/>
        <a:font script="Nkoo" typeface="Ebrima"/>
        <a:font script="Olck" typeface="Nirmala UI"/>
        <a:font script="Osma" typeface="Ebrima"/>
        <a:font script="Phag" typeface="Phagspa"/>
        <a:font script="Syrn" typeface="Estrangelo Edessa"/>
        <a:font script="Syrj" typeface="Estrangelo Edessa"/>
        <a:font script="Syre" typeface="Estrangelo Edessa"/>
        <a:font script="Sora" typeface="Nirmala UI"/>
        <a:font script="Tale" typeface="Microsoft Tai Le"/>
        <a:font script="Talu" typeface="Microsoft New Tai Lue"/>
        <a:font script="Tfng" typeface="Ebrima"/>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objectDefaults/>
  <a:extraClrSchemeLst/>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emplate>TM03457515[[fn=View]]</Template>
  <TotalTime>1084</TotalTime>
  <Words>774</Words>
  <Application>Microsoft Office PowerPoint</Application>
  <PresentationFormat>Widescreen</PresentationFormat>
  <Paragraphs>86</Paragraphs>
  <Slides>11</Slides>
  <Notes>10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11</vt:i4>
      </vt:variant>
    </vt:vector>
  </HeadingPairs>
  <TitlesOfParts>
    <vt:vector size="17" baseType="lpstr">
      <vt:lpstr>Arial</vt:lpstr>
      <vt:lpstr>Calibri</vt:lpstr>
      <vt:lpstr>Century Schoolbook</vt:lpstr>
      <vt:lpstr>Poppins</vt:lpstr>
      <vt:lpstr>Wingdings 2</vt:lpstr>
      <vt:lpstr>View</vt:lpstr>
      <vt:lpstr>The Interpersonal Cost of Trauma and Bolstering Social Self-Efficacy: Tools from Interpersonal Psychotherapy for PTSD (IPT-PTSD)</vt:lpstr>
      <vt:lpstr>Disclaimer</vt:lpstr>
      <vt:lpstr>Core principles of IPT</vt:lpstr>
      <vt:lpstr>Who might this approach benefit the most?</vt:lpstr>
      <vt:lpstr>IPT Phase 1: Interpersonal Inventory</vt:lpstr>
      <vt:lpstr>IPT Phase 1: Setting the stage</vt:lpstr>
      <vt:lpstr>IPT Phase 2</vt:lpstr>
      <vt:lpstr>IPT Phase 2</vt:lpstr>
      <vt:lpstr>IPT Phase 2</vt:lpstr>
      <vt:lpstr>IPT Phase 3</vt:lpstr>
      <vt:lpstr>Questions?</vt:lpstr>
    </vt:vector>
  </TitlesOfParts>
  <Company>Columbia University</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Presentation</dc:title>
  <dc:creator>Ari Lowell</dc:creator>
  <cp:lastModifiedBy>Ari Lowell</cp:lastModifiedBy>
  <cp:revision>79</cp:revision>
  <dcterms:created xsi:type="dcterms:W3CDTF">2016-12-12T15:20:51Z</dcterms:created>
  <dcterms:modified xsi:type="dcterms:W3CDTF">2024-01-03T20:08:14Z</dcterms:modified>
</cp:coreProperties>
</file>